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3" r:id="rId5"/>
    <p:sldId id="260" r:id="rId6"/>
    <p:sldId id="261" r:id="rId7"/>
    <p:sldId id="258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0"/>
    <p:restoredTop sz="94681"/>
  </p:normalViewPr>
  <p:slideViewPr>
    <p:cSldViewPr snapToGrid="0" snapToObjects="1" showGuides="1">
      <p:cViewPr varScale="1">
        <p:scale>
          <a:sx n="107" d="100"/>
          <a:sy n="107" d="100"/>
        </p:scale>
        <p:origin x="10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0C175-2BF0-A44F-A38E-9FC6E9F300AA}" type="datetimeFigureOut">
              <a:rPr lang="en-US" smtClean="0"/>
              <a:pPr/>
              <a:t>11/3/20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45ED9-2E47-8348-9049-995B2D0F810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7890" y="1108771"/>
            <a:ext cx="6170310" cy="217722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lack"/>
                <a:cs typeface="Arial Black"/>
              </a:rPr>
              <a:t>BUSINESS WRITING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By: Kristina </a:t>
            </a:r>
            <a:r>
              <a:rPr lang="en-US" sz="2000" dirty="0" err="1" smtClean="0"/>
              <a:t>Yegoryan</a:t>
            </a: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800000"/>
                </a:solidFill>
              </a:rPr>
              <a:t>GOOD Communication is Good Business.</a:t>
            </a:r>
          </a:p>
          <a:p>
            <a:r>
              <a:rPr lang="en-US" dirty="0" smtClean="0">
                <a:solidFill>
                  <a:srgbClr val="800000"/>
                </a:solidFill>
              </a:rPr>
              <a:t>Well written memos, e-mails, and letters help business serve its clients well- to everyone’s benefit.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3799711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9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800000"/>
                </a:solidFill>
              </a:rPr>
              <a:t>When Writing  for </a:t>
            </a:r>
            <a:r>
              <a:rPr lang="en-US" dirty="0">
                <a:solidFill>
                  <a:srgbClr val="800000"/>
                </a:solidFill>
              </a:rPr>
              <a:t>B</a:t>
            </a:r>
            <a:r>
              <a:rPr lang="en-US" dirty="0" smtClean="0">
                <a:solidFill>
                  <a:srgbClr val="800000"/>
                </a:solidFill>
              </a:rPr>
              <a:t>usiness </a:t>
            </a:r>
            <a:r>
              <a:rPr lang="en-US" dirty="0">
                <a:solidFill>
                  <a:srgbClr val="800000"/>
                </a:solidFill>
              </a:rPr>
              <a:t>W</a:t>
            </a:r>
            <a:r>
              <a:rPr lang="en-US" dirty="0" smtClean="0">
                <a:solidFill>
                  <a:srgbClr val="800000"/>
                </a:solidFill>
              </a:rPr>
              <a:t>e: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Want our reader to understand and respond </a:t>
            </a:r>
          </a:p>
          <a:p>
            <a:r>
              <a:rPr lang="en-US" dirty="0" smtClean="0"/>
              <a:t>To initiate or maintain good working relationship</a:t>
            </a:r>
          </a:p>
          <a:p>
            <a:r>
              <a:rPr lang="en-US" dirty="0" smtClean="0"/>
              <a:t>To get results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THUS, WE SHOULD WRITE </a:t>
            </a:r>
            <a:r>
              <a:rPr lang="en-US" dirty="0" smtClean="0">
                <a:solidFill>
                  <a:srgbClr val="800000"/>
                </a:solidFill>
              </a:rPr>
              <a:t>CLEAR,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800000"/>
                </a:solidFill>
              </a:rPr>
              <a:t>COMPLETE</a:t>
            </a:r>
            <a:r>
              <a:rPr lang="en-US" dirty="0" smtClean="0"/>
              <a:t>, AND </a:t>
            </a:r>
            <a:r>
              <a:rPr lang="en-US" dirty="0" smtClean="0">
                <a:solidFill>
                  <a:srgbClr val="800000"/>
                </a:solidFill>
              </a:rPr>
              <a:t>FOCUSED</a:t>
            </a:r>
            <a:r>
              <a:rPr lang="en-US" dirty="0" smtClean="0"/>
              <a:t> MESSAGES!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33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</a:rPr>
              <a:t>Tone in Business Writing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800000"/>
                </a:solidFill>
              </a:rPr>
              <a:t>What is Tone?</a:t>
            </a:r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Tone in writing refers to the writer's attitude toward the reader and the subject of the message. </a:t>
            </a:r>
          </a:p>
          <a:p>
            <a:pPr>
              <a:buNone/>
            </a:pPr>
            <a:r>
              <a:rPr lang="en-US" b="1" dirty="0" smtClean="0"/>
              <a:t>The overall tone of a written message affects the reader.</a:t>
            </a:r>
          </a:p>
          <a:p>
            <a:pPr>
              <a:buNone/>
            </a:pPr>
            <a:r>
              <a:rPr lang="en-US" b="1" dirty="0" smtClean="0"/>
              <a:t>Business writers should consider the tone of their message, whether they are writing a memo, letter, report, or any type of business document. Tone is present in all communication activities. </a:t>
            </a:r>
          </a:p>
          <a:p>
            <a:pPr>
              <a:buNone/>
            </a:pPr>
            <a:r>
              <a:rPr lang="en-US" b="1" dirty="0" smtClean="0"/>
              <a:t>Ultimately, the tone of a message is a reflection of the writer and it does affect how the reader will perceive the message.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HOW TO WRITE WITH BUSINESS TONE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The business writer should strive for an overall tone that is:</a:t>
            </a:r>
          </a:p>
          <a:p>
            <a:r>
              <a:rPr lang="en-US" dirty="0" smtClean="0"/>
              <a:t> confident.</a:t>
            </a:r>
          </a:p>
          <a:p>
            <a:r>
              <a:rPr lang="en-US" dirty="0" smtClean="0"/>
              <a:t>courteous and sincere.</a:t>
            </a:r>
          </a:p>
          <a:p>
            <a:r>
              <a:rPr lang="en-US" dirty="0" smtClean="0"/>
              <a:t>uses non-discriminatory language.</a:t>
            </a:r>
          </a:p>
          <a:p>
            <a:r>
              <a:rPr lang="en-US" dirty="0" smtClean="0"/>
              <a:t>stresses the benefits for the reader.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84807"/>
                </a:solidFill>
              </a:rPr>
              <a:t>Write at an appropriate level of difficulty; do not make your document too complicated nor make it very simple!</a:t>
            </a:r>
            <a:endParaRPr lang="en-US" dirty="0">
              <a:solidFill>
                <a:srgbClr val="984807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66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FF"/>
                </a:solidFill>
              </a:rPr>
              <a:t>MEMO: What is it?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Memo writing is something of an art form.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letter is not a memo, nor is a memo a letter.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memo is a short, to the point communication conveying your thoughts, reactions or opinion on something.</a:t>
            </a:r>
            <a:r>
              <a:rPr lang="en-US" dirty="0" smtClean="0"/>
              <a:t> </a:t>
            </a:r>
          </a:p>
          <a:p>
            <a:r>
              <a:rPr lang="en-US" dirty="0" smtClean="0"/>
              <a:t>A </a:t>
            </a:r>
            <a:r>
              <a:rPr lang="en-US" dirty="0"/>
              <a:t>memo can call people to action or broadcast a bit of timely news.</a:t>
            </a:r>
            <a:r>
              <a:rPr lang="en-US" dirty="0" smtClean="0"/>
              <a:t> </a:t>
            </a:r>
          </a:p>
          <a:p>
            <a:r>
              <a:rPr lang="en-US" b="1" dirty="0" smtClean="0"/>
              <a:t>With </a:t>
            </a:r>
            <a:r>
              <a:rPr lang="en-US" b="1" dirty="0"/>
              <a:t>memo writing, shorter is better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4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660066"/>
                </a:solidFill>
              </a:rPr>
              <a:t>What to Know About Memos:</a:t>
            </a:r>
            <a:endParaRPr lang="en-US" b="1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Memos can be informative or persuasive</a:t>
            </a:r>
          </a:p>
          <a:p>
            <a:r>
              <a:rPr lang="en-US" dirty="0" smtClean="0"/>
              <a:t>Subject should state the purpose of the communication/memo</a:t>
            </a:r>
          </a:p>
          <a:p>
            <a:r>
              <a:rPr lang="en-US" dirty="0" smtClean="0"/>
              <a:t>Detail the purpose in the 1</a:t>
            </a:r>
            <a:r>
              <a:rPr lang="en-US" baseline="30000" dirty="0" smtClean="0"/>
              <a:t>st</a:t>
            </a:r>
            <a:r>
              <a:rPr lang="en-US" dirty="0" smtClean="0"/>
              <a:t> paragraph</a:t>
            </a:r>
          </a:p>
          <a:p>
            <a:r>
              <a:rPr lang="en-US" dirty="0" smtClean="0"/>
              <a:t>KISS – Keep It Simple and Strong</a:t>
            </a:r>
          </a:p>
          <a:p>
            <a:r>
              <a:rPr lang="en-US" dirty="0" smtClean="0"/>
              <a:t>“Good Writing sounds like talking to the paper” ( Van </a:t>
            </a:r>
            <a:r>
              <a:rPr lang="en-US" dirty="0" err="1" smtClean="0"/>
              <a:t>Rys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7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MEMO WRITING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9490"/>
            <a:ext cx="8229600" cy="5221302"/>
          </a:xfrm>
        </p:spPr>
        <p:txBody>
          <a:bodyPr/>
          <a:lstStyle/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YOUR GOAL IS: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TO MAKE YOUR POINT QUICKLY, CLERLY, AND EFFECTIVELY.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Keep the memo to 1 page.</a:t>
            </a:r>
          </a:p>
          <a:p>
            <a:pPr>
              <a:buNone/>
            </a:pP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smtClean="0">
                <a:latin typeface="Arial Black"/>
                <a:cs typeface="Arial Black"/>
              </a:rPr>
              <a:t>Guidelines </a:t>
            </a:r>
            <a:r>
              <a:rPr lang="en-US" sz="2000" dirty="0">
                <a:latin typeface="Arial Black"/>
                <a:cs typeface="Arial Black"/>
              </a:rPr>
              <a:t>for </a:t>
            </a:r>
            <a:r>
              <a:rPr lang="en-US" sz="2000" dirty="0" smtClean="0">
                <a:latin typeface="Arial Black"/>
                <a:cs typeface="Arial Black"/>
              </a:rPr>
              <a:t>Memos:</a:t>
            </a:r>
          </a:p>
          <a:p>
            <a:pPr>
              <a:buNone/>
            </a:pPr>
            <a:endParaRPr lang="en-US" sz="2000" dirty="0" smtClean="0">
              <a:latin typeface="Arial Black"/>
              <a:cs typeface="Arial Black"/>
            </a:endParaRPr>
          </a:p>
          <a:p>
            <a:pPr>
              <a:buNone/>
            </a:pPr>
            <a:r>
              <a:rPr lang="en-US" sz="2000" dirty="0" err="1" smtClean="0">
                <a:latin typeface="Arial Black"/>
                <a:cs typeface="Arial Black"/>
              </a:rPr>
              <a:t>Prewrite</a:t>
            </a:r>
            <a:r>
              <a:rPr lang="en-US" sz="2000" dirty="0" smtClean="0">
                <a:latin typeface="Arial Black"/>
                <a:cs typeface="Arial Black"/>
              </a:rPr>
              <a:t>: </a:t>
            </a:r>
            <a:r>
              <a:rPr lang="en-US" sz="2000" dirty="0">
                <a:latin typeface="Andale Mono"/>
                <a:cs typeface="Andale Mono"/>
              </a:rPr>
              <a:t>Ask yourself why you are writing, what is the desired outcome</a:t>
            </a:r>
            <a:r>
              <a:rPr lang="en-US" sz="2000" dirty="0" smtClean="0">
                <a:latin typeface="Andale Mono"/>
                <a:cs typeface="Andale Mono"/>
              </a:rPr>
              <a:t>?</a:t>
            </a:r>
          </a:p>
          <a:p>
            <a:pPr>
              <a:buNone/>
            </a:pPr>
            <a:r>
              <a:rPr lang="en-US" sz="2000" dirty="0">
                <a:latin typeface="Arial Black"/>
                <a:cs typeface="Arial Black"/>
              </a:rPr>
              <a:t>Draft</a:t>
            </a:r>
            <a:r>
              <a:rPr lang="en-US" sz="2000" dirty="0" smtClean="0">
                <a:latin typeface="Andale Mono"/>
                <a:cs typeface="Andale Mono"/>
              </a:rPr>
              <a:t>: </a:t>
            </a:r>
            <a:r>
              <a:rPr lang="en-US" sz="2000" dirty="0" smtClean="0">
                <a:solidFill>
                  <a:srgbClr val="008000"/>
                </a:solidFill>
                <a:latin typeface="Andale Mono"/>
                <a:cs typeface="Andale Mono"/>
              </a:rPr>
              <a:t>OPENING </a:t>
            </a:r>
            <a:r>
              <a:rPr lang="en-US" sz="2000" dirty="0" smtClean="0">
                <a:latin typeface="Andale Mono"/>
                <a:cs typeface="Andale Mono"/>
              </a:rPr>
              <a:t>( Type “Memo” or “Memorandum” and complete the heading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      </a:t>
            </a:r>
            <a:r>
              <a:rPr lang="en-US" sz="2000" dirty="0" smtClean="0">
                <a:solidFill>
                  <a:srgbClr val="008000"/>
                </a:solidFill>
                <a:latin typeface="Andale Mono"/>
                <a:cs typeface="Andale Mono"/>
              </a:rPr>
              <a:t>MIDDLE: </a:t>
            </a:r>
            <a:r>
              <a:rPr lang="en-US" sz="2000" dirty="0" smtClean="0">
                <a:latin typeface="Andale Mono"/>
                <a:cs typeface="Andale Mono"/>
              </a:rPr>
              <a:t>Provide details that answer reader’s questions: What is the memo about, what does it mean to me?</a:t>
            </a:r>
          </a:p>
          <a:p>
            <a:pPr>
              <a:buNone/>
            </a:pPr>
            <a:r>
              <a:rPr lang="en-US" sz="2000" dirty="0" smtClean="0">
                <a:latin typeface="Andale Mono"/>
                <a:cs typeface="Andale Mono"/>
              </a:rPr>
              <a:t>      </a:t>
            </a:r>
            <a:r>
              <a:rPr lang="en-US" sz="2000" dirty="0" smtClean="0">
                <a:solidFill>
                  <a:srgbClr val="008000"/>
                </a:solidFill>
                <a:latin typeface="Andale Mono"/>
                <a:cs typeface="Andale Mono"/>
              </a:rPr>
              <a:t>CLOSING: </a:t>
            </a:r>
            <a:r>
              <a:rPr lang="en-US" sz="2000" dirty="0" smtClean="0">
                <a:latin typeface="Andale Mono"/>
                <a:cs typeface="Andale Mono"/>
              </a:rPr>
              <a:t>Clarify any action needed, especially who is responsible for it.</a:t>
            </a:r>
          </a:p>
          <a:p>
            <a:pPr>
              <a:buNone/>
            </a:pPr>
            <a:endParaRPr lang="en-US" sz="2000" dirty="0" smtClean="0">
              <a:latin typeface="Andale Mono"/>
              <a:cs typeface="Andale Mono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GOOD AND BAD NEWS in Business Writing</a:t>
            </a:r>
            <a:endParaRPr lang="en-US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6600"/>
                </a:solidFill>
              </a:rPr>
              <a:t>GOOD NEWS:</a:t>
            </a:r>
          </a:p>
          <a:p>
            <a:pPr>
              <a:buNone/>
            </a:pPr>
            <a:r>
              <a:rPr lang="en-US" dirty="0" smtClean="0"/>
              <a:t>To inform a good news:</a:t>
            </a:r>
          </a:p>
          <a:p>
            <a:r>
              <a:rPr lang="en-US" dirty="0" smtClean="0"/>
              <a:t>Start with the main point</a:t>
            </a:r>
          </a:p>
          <a:p>
            <a:r>
              <a:rPr lang="en-US" dirty="0" smtClean="0"/>
              <a:t>State why the message is good news and how it will benefit the reader</a:t>
            </a:r>
          </a:p>
          <a:p>
            <a:r>
              <a:rPr lang="en-US" dirty="0" smtClean="0"/>
              <a:t>Clarify what it is you need to know if you expect a response from the reader.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alpha val="8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GOOD AND BAD NEWS in Business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bg2">
                    <a:lumMod val="25000"/>
                  </a:schemeClr>
                </a:solidFill>
              </a:rPr>
              <a:t>BAD NEWS: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bg2">
                    <a:lumMod val="25000"/>
                  </a:schemeClr>
                </a:solidFill>
              </a:rPr>
              <a:t>     In ancient times, people often killed the messenger if they disliked the message. Today, it is safer thanks to technology advancements; you can simply email the bad news.</a:t>
            </a:r>
          </a:p>
          <a:p>
            <a:pPr>
              <a:buNone/>
            </a:pPr>
            <a:r>
              <a:rPr lang="en-US" dirty="0" smtClean="0"/>
              <a:t>To deliver bad news:</a:t>
            </a:r>
          </a:p>
          <a:p>
            <a:r>
              <a:rPr lang="en-US" dirty="0" smtClean="0"/>
              <a:t>Thank or start with a </a:t>
            </a:r>
            <a:r>
              <a:rPr lang="en-US" smtClean="0"/>
              <a:t>positive line</a:t>
            </a:r>
          </a:p>
          <a:p>
            <a:r>
              <a:rPr lang="en-US" dirty="0" smtClean="0"/>
              <a:t>State the bad news right away</a:t>
            </a:r>
          </a:p>
          <a:p>
            <a:r>
              <a:rPr lang="en-US" dirty="0" smtClean="0"/>
              <a:t>Be direct but also </a:t>
            </a:r>
          </a:p>
          <a:p>
            <a:r>
              <a:rPr lang="en-US" dirty="0" smtClean="0"/>
              <a:t>Soften it by explanation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548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Andale Mono</vt:lpstr>
      <vt:lpstr>Arial</vt:lpstr>
      <vt:lpstr>Arial Black</vt:lpstr>
      <vt:lpstr>Calibri</vt:lpstr>
      <vt:lpstr>Office Theme</vt:lpstr>
      <vt:lpstr>BUSINESS WRITING By: Kristina Yegoryan</vt:lpstr>
      <vt:lpstr>When Writing  for Business We:</vt:lpstr>
      <vt:lpstr>Tone in Business Writing</vt:lpstr>
      <vt:lpstr>HOW TO WRITE WITH BUSINESS TONE</vt:lpstr>
      <vt:lpstr>MEMO: What is it?</vt:lpstr>
      <vt:lpstr>What to Know About Memos:</vt:lpstr>
      <vt:lpstr>MEMO WRITING</vt:lpstr>
      <vt:lpstr>GOOD AND BAD NEWS in Business Writing</vt:lpstr>
      <vt:lpstr>GOOD AND BAD NEWS in Business Writing</vt:lpstr>
    </vt:vector>
  </TitlesOfParts>
  <Company>LACCD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LAVC Writing Tutor</dc:creator>
  <cp:lastModifiedBy>Kristina Yegoryan</cp:lastModifiedBy>
  <cp:revision>8</cp:revision>
  <dcterms:created xsi:type="dcterms:W3CDTF">2013-03-13T19:35:53Z</dcterms:created>
  <dcterms:modified xsi:type="dcterms:W3CDTF">2020-11-03T21:31:49Z</dcterms:modified>
</cp:coreProperties>
</file>