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749" r:id="rId1"/>
  </p:sldMasterIdLst>
  <p:notesMasterIdLst>
    <p:notesMasterId r:id="rId12"/>
  </p:notesMasterIdLst>
  <p:sldIdLst>
    <p:sldId id="256" r:id="rId2"/>
    <p:sldId id="265" r:id="rId3"/>
    <p:sldId id="266" r:id="rId4"/>
    <p:sldId id="267" r:id="rId5"/>
    <p:sldId id="273" r:id="rId6"/>
    <p:sldId id="268" r:id="rId7"/>
    <p:sldId id="269" r:id="rId8"/>
    <p:sldId id="270" r:id="rId9"/>
    <p:sldId id="274" r:id="rId10"/>
    <p:sldId id="275"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C5AE4"/>
    <a:srgbClr val="5FB1FB"/>
    <a:srgbClr val="00E000"/>
    <a:srgbClr val="00B7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75" autoAdjust="0"/>
    <p:restoredTop sz="94681"/>
  </p:normalViewPr>
  <p:slideViewPr>
    <p:cSldViewPr snapToGrid="0" snapToObjects="1">
      <p:cViewPr varScale="1">
        <p:scale>
          <a:sx n="107" d="100"/>
          <a:sy n="107" d="100"/>
        </p:scale>
        <p:origin x="1072" y="176"/>
      </p:cViewPr>
      <p:guideLst>
        <p:guide orient="horz" pos="2160"/>
        <p:guide pos="2886"/>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notesMaster" Target="notesMasters/notesMaster1.xml"/><Relationship Id="rId13" Type="http://schemas.openxmlformats.org/officeDocument/2006/relationships/presProps" Target="presProps.xml"/><Relationship Id="rId14" Type="http://schemas.openxmlformats.org/officeDocument/2006/relationships/viewProps" Target="viewProps.xml"/><Relationship Id="rId15" Type="http://schemas.openxmlformats.org/officeDocument/2006/relationships/theme" Target="theme/theme1.xml"/><Relationship Id="rId16"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72CE796D-10C3-C541-80A7-5944568C5C84}" type="datetimeFigureOut">
              <a:rPr lang="en-US" smtClean="0"/>
              <a:pPr/>
              <a:t>10/24/20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A019B4C-A170-274D-8A94-7685CA77F27D}" type="slidenum">
              <a:rPr lang="en-US" smtClean="0"/>
              <a:pPr/>
              <a:t>‹#›</a:t>
            </a:fld>
            <a:endParaRPr lang="en-US"/>
          </a:p>
        </p:txBody>
      </p:sp>
    </p:spTree>
    <p:extLst>
      <p:ext uri="{BB962C8B-B14F-4D97-AF65-F5344CB8AC3E}">
        <p14:creationId xmlns:p14="http://schemas.microsoft.com/office/powerpoint/2010/main" val="2014603674"/>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A019B4C-A170-274D-8A94-7685CA77F27D}" type="slidenum">
              <a:rPr lang="en-US" smtClean="0"/>
              <a:pPr/>
              <a:t>7</a:t>
            </a:fld>
            <a:endParaRPr lang="en-US"/>
          </a:p>
        </p:txBody>
      </p:sp>
    </p:spTree>
    <p:extLst>
      <p:ext uri="{BB962C8B-B14F-4D97-AF65-F5344CB8AC3E}">
        <p14:creationId xmlns:p14="http://schemas.microsoft.com/office/powerpoint/2010/main" val="72273211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CA019B4C-A170-274D-8A94-7685CA77F27D}" type="slidenum">
              <a:rPr lang="en-US" smtClean="0"/>
              <a:pPr/>
              <a:t>8</a:t>
            </a:fld>
            <a:endParaRPr lang="en-US"/>
          </a:p>
        </p:txBody>
      </p:sp>
    </p:spTree>
    <p:extLst>
      <p:ext uri="{BB962C8B-B14F-4D97-AF65-F5344CB8AC3E}">
        <p14:creationId xmlns:p14="http://schemas.microsoft.com/office/powerpoint/2010/main" val="37822320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1.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9.jpeg"/></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0.png"/></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3">
        <a:schemeClr val="bg2"/>
      </p:bgRef>
    </p:bg>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3124200"/>
            <a:ext cx="6477000" cy="1914144"/>
          </a:xfrm>
        </p:spPr>
        <p:txBody>
          <a:bodyPr vert="horz" lIns="45720" tIns="0" rIns="45720" bIns="0" rtlCol="0" anchor="b" anchorCtr="0">
            <a:noAutofit/>
          </a:bodyPr>
          <a:lstStyle>
            <a:lvl1pPr algn="l" defTabSz="914400" rtl="0" eaLnBrk="1" latinLnBrk="0" hangingPunct="1">
              <a:lnSpc>
                <a:spcPts val="5000"/>
              </a:lnSpc>
              <a:spcBef>
                <a:spcPct val="0"/>
              </a:spcBef>
              <a:buNone/>
              <a:defRPr sz="4600" kern="1200">
                <a:solidFill>
                  <a:schemeClr val="tx1"/>
                </a:solidFill>
                <a:latin typeface="+mj-lt"/>
                <a:ea typeface="+mj-ea"/>
                <a:cs typeface="+mj-cs"/>
              </a:defRPr>
            </a:lvl1pPr>
          </a:lstStyle>
          <a:p>
            <a:r>
              <a:rPr lang="en-US" smtClean="0"/>
              <a:t>Click to edit Master title style</a:t>
            </a:r>
            <a:endParaRPr/>
          </a:p>
        </p:txBody>
      </p:sp>
      <p:sp>
        <p:nvSpPr>
          <p:cNvPr id="3" name="Subtitle 2"/>
          <p:cNvSpPr>
            <a:spLocks noGrp="1"/>
          </p:cNvSpPr>
          <p:nvPr>
            <p:ph type="subTitle" idx="1"/>
          </p:nvPr>
        </p:nvSpPr>
        <p:spPr>
          <a:xfrm>
            <a:off x="2209800" y="5056632"/>
            <a:ext cx="6477000" cy="1174088"/>
          </a:xfrm>
        </p:spPr>
        <p:txBody>
          <a:bodyPr vert="horz" lIns="91440" tIns="0" rIns="45720" bIns="0" rtlCol="0">
            <a:normAutofit/>
          </a:bodyPr>
          <a:lstStyle>
            <a:lvl1pPr marL="0" indent="0" algn="l" defTabSz="914400" rtl="0" eaLnBrk="1" latinLnBrk="0" hangingPunct="1">
              <a:lnSpc>
                <a:spcPts val="2600"/>
              </a:lnSpc>
              <a:spcBef>
                <a:spcPts val="0"/>
              </a:spcBef>
              <a:buSzPct val="90000"/>
              <a:buFontTx/>
              <a:buNone/>
              <a:defRPr sz="2200" kern="1200">
                <a:solidFill>
                  <a:schemeClr val="tx1"/>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300216"/>
            <a:ext cx="19842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a:xfrm>
            <a:off x="3959352" y="6300216"/>
            <a:ext cx="3813048" cy="274320"/>
          </a:xfrm>
        </p:spPr>
        <p:txBody>
          <a:bodyPr vert="horz" lIns="91440" tIns="45720" rIns="91440" bIns="45720" rtlCol="0" anchor="ctr"/>
          <a:lstStyle>
            <a:lvl1pPr marL="0" algn="l" defTabSz="914400" rtl="0" eaLnBrk="1" latinLnBrk="0" hangingPunct="1">
              <a:defRPr sz="1100" kern="1200">
                <a:solidFill>
                  <a:schemeClr val="tx1"/>
                </a:solidFill>
                <a:latin typeface="Rockwell" pitchFamily="18" charset="0"/>
                <a:ea typeface="+mn-ea"/>
                <a:cs typeface="+mn-cs"/>
              </a:defRPr>
            </a:lvl1pPr>
          </a:lstStyle>
          <a:p>
            <a:endParaRPr lang="en-US"/>
          </a:p>
        </p:txBody>
      </p:sp>
      <p:sp>
        <p:nvSpPr>
          <p:cNvPr id="6" name="Slide Number Placeholder 5"/>
          <p:cNvSpPr>
            <a:spLocks noGrp="1"/>
          </p:cNvSpPr>
          <p:nvPr>
            <p:ph type="sldNum" sz="quarter" idx="12"/>
          </p:nvPr>
        </p:nvSpPr>
        <p:spPr>
          <a:xfrm>
            <a:off x="8275320" y="6300216"/>
            <a:ext cx="685800" cy="274320"/>
          </a:xfrm>
        </p:spPr>
        <p:txBody>
          <a:bodyPr vert="horz" lIns="91440" tIns="45720" rIns="91440" bIns="45720" rtlCol="0" anchor="ctr"/>
          <a:lstStyle>
            <a:lvl1pPr marL="0" algn="r" defTabSz="914400" rtl="0" eaLnBrk="1" latinLnBrk="0" hangingPunct="1">
              <a:defRPr sz="1100" kern="1200">
                <a:solidFill>
                  <a:schemeClr val="tx1"/>
                </a:solidFill>
                <a:latin typeface="Rockwell" pitchFamily="18" charset="0"/>
                <a:ea typeface="+mn-ea"/>
                <a:cs typeface="+mn-cs"/>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4"/>
          </p:nvPr>
        </p:nvSpPr>
        <p:spPr>
          <a:xfrm>
            <a:off x="4645152" y="1735138"/>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2" name="Content Placeholder 2"/>
          <p:cNvSpPr>
            <a:spLocks noGrp="1"/>
          </p:cNvSpPr>
          <p:nvPr>
            <p:ph sz="half" idx="15"/>
          </p:nvPr>
        </p:nvSpPr>
        <p:spPr>
          <a:xfrm>
            <a:off x="4645152" y="3870960"/>
            <a:ext cx="356616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497A07FD-D36A-DA47-BB0B-566C7D46A014}" type="datetimeFigureOut">
              <a:rPr lang="en-US" smtClean="0"/>
              <a:pPr/>
              <a:t>10/24/20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97A07FD-D36A-DA47-BB0B-566C7D46A014}" type="datetimeFigureOut">
              <a:rPr lang="en-US" smtClean="0"/>
              <a:pPr/>
              <a:t>10/24/20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1690048"/>
            <a:ext cx="3563938" cy="1162050"/>
          </a:xfrm>
        </p:spPr>
        <p:txBody>
          <a:bodyPr tIns="0" bIns="0" anchor="b"/>
          <a:lstStyle>
            <a:lvl1pPr algn="l">
              <a:lnSpc>
                <a:spcPts val="4600"/>
              </a:lnSpc>
              <a:defRPr sz="4200" b="1"/>
            </a:lvl1pPr>
          </a:lstStyle>
          <a:p>
            <a:r>
              <a:rPr lang="en-US" smtClean="0"/>
              <a:t>Click to edit Master title style</a:t>
            </a:r>
            <a:endParaRPr/>
          </a:p>
        </p:txBody>
      </p:sp>
      <p:sp>
        <p:nvSpPr>
          <p:cNvPr id="3" name="Content Placeholder 2"/>
          <p:cNvSpPr>
            <a:spLocks noGrp="1"/>
          </p:cNvSpPr>
          <p:nvPr>
            <p:ph idx="1"/>
          </p:nvPr>
        </p:nvSpPr>
        <p:spPr>
          <a:xfrm>
            <a:off x="4667250" y="368490"/>
            <a:ext cx="3566160" cy="5627498"/>
          </a:xfrm>
        </p:spPr>
        <p:txBody>
          <a:bodyPr/>
          <a:lstStyle>
            <a:lvl1pPr>
              <a:defRPr sz="2200"/>
            </a:lvl1pPr>
            <a:lvl2pPr>
              <a:defRPr sz="20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914398" y="2866030"/>
            <a:ext cx="3563938"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017546"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7544"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grpSp>
        <p:nvGrpSpPr>
          <p:cNvPr id="3" name="Group 7"/>
          <p:cNvGrpSpPr/>
          <p:nvPr/>
        </p:nvGrpSpPr>
        <p:grpSpPr>
          <a:xfrm rot="21421631">
            <a:off x="629028" y="505650"/>
            <a:ext cx="3850925" cy="5516274"/>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4"/>
          </p:nvPr>
        </p:nvSpPr>
        <p:spPr>
          <a:xfrm rot="21421631">
            <a:off x="808793" y="667560"/>
            <a:ext cx="3468664" cy="5124723"/>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grpSp>
        <p:nvGrpSpPr>
          <p:cNvPr id="3" name="Group 13"/>
          <p:cNvGrpSpPr/>
          <p:nvPr/>
        </p:nvGrpSpPr>
        <p:grpSpPr>
          <a:xfrm rot="21214351">
            <a:off x="313409" y="3520798"/>
            <a:ext cx="4088024" cy="302602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6"/>
          </p:nvPr>
        </p:nvSpPr>
        <p:spPr>
          <a:xfrm rot="21214351">
            <a:off x="491057" y="3682579"/>
            <a:ext cx="3704109" cy="2697083"/>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232774">
            <a:off x="169481" y="241256"/>
            <a:ext cx="4088024" cy="3026020"/>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5"/>
          </p:nvPr>
        </p:nvSpPr>
        <p:spPr>
          <a:xfrm rot="232774">
            <a:off x="347129" y="403037"/>
            <a:ext cx="3704109" cy="2697083"/>
          </a:xfrm>
          <a:solidFill>
            <a:schemeClr val="bg1">
              <a:lumMod val="85000"/>
            </a:schemeClr>
          </a:solidFill>
        </p:spPr>
        <p:txBody>
          <a:bodyPr/>
          <a:lstStyle>
            <a:lvl1pPr>
              <a:buNone/>
              <a:defRPr/>
            </a:lvl1pPr>
          </a:lstStyle>
          <a:p>
            <a:r>
              <a:rPr lang="en-US" smtClean="0"/>
              <a:t>Click icon to add picture</a:t>
            </a:r>
            <a:endParaRPr/>
          </a:p>
        </p:txBody>
      </p:sp>
      <p:sp>
        <p:nvSpPr>
          <p:cNvPr id="2" name="Title 1"/>
          <p:cNvSpPr>
            <a:spLocks noGrp="1"/>
          </p:cNvSpPr>
          <p:nvPr>
            <p:ph type="title"/>
          </p:nvPr>
        </p:nvSpPr>
        <p:spPr>
          <a:xfrm>
            <a:off x="5013434" y="1524000"/>
            <a:ext cx="3566160" cy="1162050"/>
          </a:xfrm>
        </p:spPr>
        <p:txBody>
          <a:bodyPr tIns="0" bIns="0" anchor="b"/>
          <a:lstStyle>
            <a:lvl1pPr algn="l">
              <a:lnSpc>
                <a:spcPts val="4600"/>
              </a:lnSpc>
              <a:defRPr sz="4200" b="1"/>
            </a:lvl1pPr>
          </a:lstStyle>
          <a:p>
            <a:r>
              <a:rPr lang="en-US" smtClean="0"/>
              <a:t>Click to edit Master title style</a:t>
            </a:r>
            <a:endParaRPr/>
          </a:p>
        </p:txBody>
      </p:sp>
      <p:sp>
        <p:nvSpPr>
          <p:cNvPr id="4" name="Text Placeholder 3"/>
          <p:cNvSpPr>
            <a:spLocks noGrp="1"/>
          </p:cNvSpPr>
          <p:nvPr>
            <p:ph type="body" sz="half" idx="2"/>
          </p:nvPr>
        </p:nvSpPr>
        <p:spPr>
          <a:xfrm>
            <a:off x="5013432" y="2699982"/>
            <a:ext cx="3566160" cy="2163171"/>
          </a:xfrm>
        </p:spPr>
        <p:txBody>
          <a:bodyPr/>
          <a:lstStyle>
            <a:lvl1pPr marL="0" indent="0">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8"/>
          <p:cNvGrpSpPr/>
          <p:nvPr/>
        </p:nvGrpSpPr>
        <p:grpSpPr>
          <a:xfrm rot="232774">
            <a:off x="2059282" y="379100"/>
            <a:ext cx="5031327" cy="3443312"/>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4" name="Text Placeholder 3"/>
          <p:cNvSpPr>
            <a:spLocks noGrp="1"/>
          </p:cNvSpPr>
          <p:nvPr>
            <p:ph type="body" sz="half" idx="2"/>
          </p:nvPr>
        </p:nvSpPr>
        <p:spPr>
          <a:xfrm>
            <a:off x="914400" y="4928736"/>
            <a:ext cx="7315200" cy="98797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12" name="Picture Placeholder 9"/>
          <p:cNvSpPr>
            <a:spLocks noGrp="1"/>
          </p:cNvSpPr>
          <p:nvPr>
            <p:ph type="pic" sz="quarter" idx="15"/>
          </p:nvPr>
        </p:nvSpPr>
        <p:spPr>
          <a:xfrm rot="232774">
            <a:off x="2248157" y="564564"/>
            <a:ext cx="4653577" cy="3072384"/>
          </a:xfrm>
          <a:solidFill>
            <a:schemeClr val="bg1">
              <a:lumMod val="85000"/>
            </a:schemeClr>
          </a:solidFill>
        </p:spPr>
        <p:txBody>
          <a:bodyPr/>
          <a:lstStyle>
            <a:lvl1pPr>
              <a:buNone/>
              <a:defRPr/>
            </a:lvl1pPr>
          </a:lstStyle>
          <a:p>
            <a:r>
              <a:rPr lang="en-US" smtClean="0"/>
              <a:t>Click icon to add picture</a:t>
            </a:r>
            <a:endParaRPr/>
          </a:p>
        </p:txBody>
      </p:sp>
    </p:spTree>
  </p:cSld>
  <p:clrMapOvr>
    <a:masterClrMapping/>
  </p:clrMapOvr>
  <p:transition>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2 Pictures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3762374"/>
            <a:ext cx="7315200" cy="1162050"/>
          </a:xfrm>
        </p:spPr>
        <p:txBody>
          <a:bodyPr tIns="0" bIns="0" anchor="b"/>
          <a:lstStyle>
            <a:lvl1pPr algn="l">
              <a:lnSpc>
                <a:spcPts val="4600"/>
              </a:lnSpc>
              <a:defRPr sz="3600" b="1"/>
            </a:lvl1pPr>
          </a:lstStyle>
          <a:p>
            <a:r>
              <a:rPr lang="en-US" smtClean="0"/>
              <a:t>Click to edit Master title style</a:t>
            </a:r>
            <a:endParaRPr/>
          </a:p>
        </p:txBody>
      </p:sp>
      <p:grpSp>
        <p:nvGrpSpPr>
          <p:cNvPr id="3" name="Group 13"/>
          <p:cNvGrpSpPr/>
          <p:nvPr/>
        </p:nvGrpSpPr>
        <p:grpSpPr>
          <a:xfrm rot="21420000">
            <a:off x="113687" y="116368"/>
            <a:ext cx="3969060" cy="3705360"/>
            <a:chOff x="1524000" y="381000"/>
            <a:chExt cx="3657600" cy="4737978"/>
          </a:xfrm>
        </p:grpSpPr>
        <p:sp>
          <p:nvSpPr>
            <p:cNvPr id="15" name="Rectangle 14"/>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6" name="Rectangle 15"/>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7" name="Picture Placeholder 9"/>
          <p:cNvSpPr>
            <a:spLocks noGrp="1"/>
          </p:cNvSpPr>
          <p:nvPr>
            <p:ph type="pic" sz="quarter" idx="17"/>
          </p:nvPr>
        </p:nvSpPr>
        <p:spPr>
          <a:xfrm rot="21420000">
            <a:off x="299151" y="304998"/>
            <a:ext cx="3598455" cy="3334235"/>
          </a:xfrm>
          <a:solidFill>
            <a:schemeClr val="bg1">
              <a:lumMod val="85000"/>
            </a:schemeClr>
          </a:solidFill>
        </p:spPr>
        <p:txBody>
          <a:bodyPr/>
          <a:lstStyle>
            <a:lvl1pPr>
              <a:buNone/>
              <a:defRPr/>
            </a:lvl1pPr>
          </a:lstStyle>
          <a:p>
            <a:r>
              <a:rPr lang="en-US" smtClean="0"/>
              <a:t>Click icon to add picture</a:t>
            </a:r>
            <a:endParaRPr/>
          </a:p>
        </p:txBody>
      </p:sp>
      <p:grpSp>
        <p:nvGrpSpPr>
          <p:cNvPr id="8" name="Group 9"/>
          <p:cNvGrpSpPr/>
          <p:nvPr/>
        </p:nvGrpSpPr>
        <p:grpSpPr>
          <a:xfrm rot="360000">
            <a:off x="4165479" y="323141"/>
            <a:ext cx="4792693" cy="3443312"/>
            <a:chOff x="1524000" y="381000"/>
            <a:chExt cx="3657600" cy="4737978"/>
          </a:xfrm>
        </p:grpSpPr>
        <p:sp>
          <p:nvSpPr>
            <p:cNvPr id="11" name="Rectangle 10"/>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3" name="Picture Placeholder 9"/>
          <p:cNvSpPr>
            <a:spLocks noGrp="1"/>
          </p:cNvSpPr>
          <p:nvPr>
            <p:ph type="pic" sz="quarter" idx="16"/>
          </p:nvPr>
        </p:nvSpPr>
        <p:spPr>
          <a:xfrm rot="360000">
            <a:off x="4336486" y="507668"/>
            <a:ext cx="4432860" cy="307238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914400" y="4926106"/>
            <a:ext cx="7315200" cy="990600"/>
          </a:xfrm>
        </p:spPr>
        <p:txBody>
          <a:bodyPr/>
          <a:lstStyle>
            <a:lvl1pPr marL="0" indent="0">
              <a:spcBef>
                <a:spcPct val="0"/>
              </a:spcBef>
              <a:buNone/>
              <a:defRPr sz="20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vertTx" preserve="1">
  <p:cSld name="Title and Vertical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551682" y="450851"/>
            <a:ext cx="846083" cy="535781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914400" y="450851"/>
            <a:ext cx="5943600" cy="535781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Watermark">
    <p:bg>
      <p:bgRef idx="1003">
        <a:schemeClr val="bg2"/>
      </p:bgRef>
    </p:bg>
    <p:spTree>
      <p:nvGrpSpPr>
        <p:cNvPr id="1" name=""/>
        <p:cNvGrpSpPr/>
        <p:nvPr/>
      </p:nvGrpSpPr>
      <p:grpSpPr>
        <a:xfrm>
          <a:off x="0" y="0"/>
          <a:ext cx="0" cy="0"/>
          <a:chOff x="0" y="0"/>
          <a:chExt cx="0" cy="0"/>
        </a:xfrm>
      </p:grpSpPr>
      <p:sp>
        <p:nvSpPr>
          <p:cNvPr id="8" name="Text Placeholder 7"/>
          <p:cNvSpPr>
            <a:spLocks noGrp="1"/>
          </p:cNvSpPr>
          <p:nvPr>
            <p:ph type="body" sz="quarter" idx="13"/>
          </p:nvPr>
        </p:nvSpPr>
        <p:spPr>
          <a:xfrm>
            <a:off x="1122215" y="3200400"/>
            <a:ext cx="8021782" cy="2209800"/>
          </a:xfrm>
        </p:spPr>
        <p:txBody>
          <a:bodyPr wrap="none" lIns="0" tIns="0" rIns="0" bIns="0" anchor="ctr" anchorCtr="0">
            <a:noAutofit/>
          </a:bodyPr>
          <a:lstStyle>
            <a:lvl1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r">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ctrTitle"/>
          </p:nvPr>
        </p:nvSpPr>
        <p:spPr>
          <a:xfrm>
            <a:off x="3960813" y="3833095"/>
            <a:ext cx="4724400" cy="1209964"/>
          </a:xfrm>
        </p:spPr>
        <p:txBody>
          <a:bodyPr lIns="45720" tIns="0" rIns="45720" bIns="0" anchor="b" anchorCtr="0">
            <a:noAutofit/>
          </a:bodyPr>
          <a:lstStyle>
            <a:lvl1pPr algn="l">
              <a:lnSpc>
                <a:spcPts val="5000"/>
              </a:lnSpc>
              <a:defRPr sz="4600"/>
            </a:lvl1pPr>
          </a:lstStyle>
          <a:p>
            <a:r>
              <a:rPr lang="en-US" smtClean="0"/>
              <a:t>Click to edit Master title style</a:t>
            </a:r>
            <a:endParaRPr/>
          </a:p>
        </p:txBody>
      </p:sp>
      <p:sp>
        <p:nvSpPr>
          <p:cNvPr id="3" name="Subtitle 2"/>
          <p:cNvSpPr>
            <a:spLocks noGrp="1"/>
          </p:cNvSpPr>
          <p:nvPr>
            <p:ph type="subTitle" idx="1"/>
          </p:nvPr>
        </p:nvSpPr>
        <p:spPr>
          <a:xfrm>
            <a:off x="3960813" y="5056909"/>
            <a:ext cx="4724400" cy="1156586"/>
          </a:xfrm>
        </p:spPr>
        <p:txBody>
          <a:bodyPr lIns="91440" tIns="0" rIns="45720" bIns="0">
            <a:normAutofit/>
          </a:bodyPr>
          <a:lstStyle>
            <a:lvl1pPr marL="0" indent="0" algn="l">
              <a:lnSpc>
                <a:spcPts val="2600"/>
              </a:lnSpc>
              <a:spcBef>
                <a:spcPct val="0"/>
              </a:spcBef>
              <a:buNone/>
              <a:defRPr sz="22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57200" y="6298744"/>
            <a:ext cx="1981200" cy="273050"/>
          </a:xfrm>
        </p:spPr>
        <p:txBody>
          <a:bodyPr/>
          <a:lstStyle>
            <a:lvl1pPr algn="l">
              <a:defRPr sz="1100">
                <a:latin typeface="Rockwell" pitchFamily="18" charset="0"/>
              </a:defRPr>
            </a:lvl1p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a:xfrm>
            <a:off x="3962400" y="6298744"/>
            <a:ext cx="3810000" cy="273050"/>
          </a:xfrm>
        </p:spPr>
        <p:txBody>
          <a:bodyPr/>
          <a:lstStyle>
            <a:lvl1pPr algn="l">
              <a:defRPr/>
            </a:lvl1pPr>
          </a:lstStyle>
          <a:p>
            <a:endParaRPr lang="en-US"/>
          </a:p>
        </p:txBody>
      </p:sp>
      <p:sp>
        <p:nvSpPr>
          <p:cNvPr id="6" name="Slide Number Placeholder 5"/>
          <p:cNvSpPr>
            <a:spLocks noGrp="1"/>
          </p:cNvSpPr>
          <p:nvPr>
            <p:ph type="sldNum" sz="quarter" idx="12"/>
          </p:nvPr>
        </p:nvSpPr>
        <p:spPr>
          <a:xfrm>
            <a:off x="8264856" y="6312392"/>
            <a:ext cx="685800" cy="265089"/>
          </a:xfrm>
        </p:spPr>
        <p:txBody>
          <a:bodyPr/>
          <a:lstStyle>
            <a:lvl1pPr>
              <a:defRPr sz="1100">
                <a:solidFill>
                  <a:schemeClr val="tx1"/>
                </a:solidFill>
                <a:latin typeface="Rockwell" pitchFamily="18" charset="0"/>
              </a:defRPr>
            </a:lvl1p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194560"/>
            <a:ext cx="7772400" cy="1362075"/>
          </a:xfrm>
        </p:spPr>
        <p:txBody>
          <a:bodyPr vert="horz" lIns="45720" tIns="0" rIns="45720" bIns="0" rtlCol="0" anchor="b" anchorCtr="0">
            <a:noAutofit/>
          </a:bodyPr>
          <a:lstStyle>
            <a:lvl1pPr algn="l" defTabSz="914400" rtl="0" eaLnBrk="1" latinLnBrk="0" hangingPunct="1">
              <a:lnSpc>
                <a:spcPts val="5000"/>
              </a:lnSpc>
              <a:spcBef>
                <a:spcPct val="0"/>
              </a:spcBef>
              <a:buNone/>
              <a:defRPr sz="4600" b="1" kern="1200" cap="none" baseline="0">
                <a:solidFill>
                  <a:schemeClr val="tx1"/>
                </a:solidFill>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457200" y="3557016"/>
            <a:ext cx="7772400" cy="987552"/>
          </a:xfrm>
        </p:spPr>
        <p:txBody>
          <a:bodyPr vert="horz" lIns="91440" tIns="0" rIns="45720" bIns="0" rtlCol="0" anchor="t" anchorCtr="0">
            <a:normAutofit/>
          </a:bodyPr>
          <a:lstStyle>
            <a:lvl1pPr marL="0" indent="0">
              <a:spcBef>
                <a:spcPct val="0"/>
              </a:spcBef>
              <a:buNone/>
              <a:defRPr sz="2200" kern="1200">
                <a:solidFill>
                  <a:schemeClr val="tx1"/>
                </a:solidFill>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lvl="0" indent="0" algn="l" defTabSz="914400" rtl="0" eaLnBrk="1" latinLnBrk="0" hangingPunct="1">
              <a:spcBef>
                <a:spcPts val="2000"/>
              </a:spcBef>
              <a:buSzPct val="90000"/>
              <a:buFontTx/>
              <a:buNone/>
            </a:pPr>
            <a:r>
              <a:rPr lang="en-US" smtClean="0"/>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Section with Watermark">
    <p:bg>
      <p:bgRef idx="1002">
        <a:schemeClr val="bg2"/>
      </p:bgRef>
    </p:bg>
    <p:spTree>
      <p:nvGrpSpPr>
        <p:cNvPr id="1" name=""/>
        <p:cNvGrpSpPr/>
        <p:nvPr/>
      </p:nvGrpSpPr>
      <p:grpSpPr>
        <a:xfrm>
          <a:off x="0" y="0"/>
          <a:ext cx="0" cy="0"/>
          <a:chOff x="0" y="0"/>
          <a:chExt cx="0" cy="0"/>
        </a:xfrm>
      </p:grpSpPr>
      <p:sp>
        <p:nvSpPr>
          <p:cNvPr id="7" name="Text Placeholder 7"/>
          <p:cNvSpPr>
            <a:spLocks noGrp="1"/>
          </p:cNvSpPr>
          <p:nvPr>
            <p:ph type="body" sz="quarter" idx="13"/>
          </p:nvPr>
        </p:nvSpPr>
        <p:spPr>
          <a:xfrm>
            <a:off x="712693" y="1689847"/>
            <a:ext cx="8431303" cy="2209800"/>
          </a:xfrm>
        </p:spPr>
        <p:txBody>
          <a:bodyPr wrap="none" lIns="0" tIns="0" rIns="0" bIns="0" anchor="ctr" anchorCtr="0">
            <a:noAutofit/>
          </a:bodyPr>
          <a:lstStyle>
            <a:lvl1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1pPr>
            <a:lvl2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2pPr>
            <a:lvl3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3pPr>
            <a:lvl4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4pPr>
            <a:lvl5pPr marL="0" indent="0" algn="l">
              <a:spcBef>
                <a:spcPts val="0"/>
              </a:spcBef>
              <a:buNone/>
              <a:defRPr sz="12200">
                <a:gradFill>
                  <a:gsLst>
                    <a:gs pos="0">
                      <a:schemeClr val="tx1">
                        <a:alpha val="10000"/>
                      </a:schemeClr>
                    </a:gs>
                    <a:gs pos="100000">
                      <a:schemeClr val="tx1">
                        <a:alpha val="10000"/>
                      </a:schemeClr>
                    </a:gs>
                  </a:gsLst>
                  <a:lin ang="5400000" scaled="0"/>
                </a:gradFill>
                <a:latin typeface="Impact" pitchFamily="34" charset="0"/>
              </a:defRPr>
            </a:lvl5pPr>
          </a:lstStyle>
          <a:p>
            <a:pPr lvl="0"/>
            <a:r>
              <a:rPr lang="en-US" smtClean="0"/>
              <a:t>Click to edit Master text styles</a:t>
            </a:r>
          </a:p>
        </p:txBody>
      </p:sp>
      <p:sp>
        <p:nvSpPr>
          <p:cNvPr id="2" name="Title 1"/>
          <p:cNvSpPr>
            <a:spLocks noGrp="1"/>
          </p:cNvSpPr>
          <p:nvPr>
            <p:ph type="title"/>
          </p:nvPr>
        </p:nvSpPr>
        <p:spPr>
          <a:xfrm>
            <a:off x="457201" y="2196353"/>
            <a:ext cx="5334000" cy="1362075"/>
          </a:xfrm>
        </p:spPr>
        <p:txBody>
          <a:bodyPr lIns="45720" tIns="0" rIns="45720" bIns="0" anchor="b" anchorCtr="0"/>
          <a:lstStyle>
            <a:lvl1pPr algn="l">
              <a:lnSpc>
                <a:spcPts val="5000"/>
              </a:lnSpc>
              <a:defRPr sz="4600" b="1" cap="none" baseline="0"/>
            </a:lvl1pPr>
          </a:lstStyle>
          <a:p>
            <a:r>
              <a:rPr lang="en-US" smtClean="0"/>
              <a:t>Click to edit Master title style</a:t>
            </a:r>
            <a:endParaRPr/>
          </a:p>
        </p:txBody>
      </p:sp>
      <p:sp>
        <p:nvSpPr>
          <p:cNvPr id="3" name="Text Placeholder 2"/>
          <p:cNvSpPr>
            <a:spLocks noGrp="1"/>
          </p:cNvSpPr>
          <p:nvPr>
            <p:ph type="body" idx="1"/>
          </p:nvPr>
        </p:nvSpPr>
        <p:spPr>
          <a:xfrm>
            <a:off x="457200" y="3560618"/>
            <a:ext cx="5334000" cy="983087"/>
          </a:xfrm>
        </p:spPr>
        <p:txBody>
          <a:bodyPr tIns="0" rIns="45720" bIns="0" anchor="t" anchorCtr="0"/>
          <a:lstStyle>
            <a:lvl1pPr marL="0" indent="0">
              <a:spcBef>
                <a:spcPct val="0"/>
              </a:spcBef>
              <a:buNone/>
              <a:defRPr sz="22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497A07FD-D36A-DA47-BB0B-566C7D46A014}" type="datetimeFigureOut">
              <a:rPr lang="en-US" smtClean="0"/>
              <a:pPr/>
              <a:t>10/24/20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42FB3E-C61D-424D-A94E-536556BABEB6}"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Section with Picture">
    <p:bg>
      <p:bgPr>
        <a:blipFill dpi="0" rotWithShape="1">
          <a:blip r:embed="rId2">
            <a:lum/>
          </a:blip>
          <a:srcRect/>
          <a:stretch>
            <a:fillRect t="-4000" b="-4000"/>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152775" y="4069804"/>
            <a:ext cx="5538788" cy="1162050"/>
          </a:xfrm>
        </p:spPr>
        <p:txBody>
          <a:bodyPr tIns="0" bIns="0" anchor="b"/>
          <a:lstStyle>
            <a:lvl1pPr algn="l">
              <a:lnSpc>
                <a:spcPts val="4600"/>
              </a:lnSpc>
              <a:defRPr sz="4600" b="1"/>
            </a:lvl1pPr>
          </a:lstStyle>
          <a:p>
            <a:r>
              <a:rPr lang="en-US" smtClean="0"/>
              <a:t>Click to edit Master title style</a:t>
            </a:r>
            <a:endParaRPr/>
          </a:p>
        </p:txBody>
      </p:sp>
      <p:grpSp>
        <p:nvGrpSpPr>
          <p:cNvPr id="3" name="Group 8"/>
          <p:cNvGrpSpPr/>
          <p:nvPr/>
        </p:nvGrpSpPr>
        <p:grpSpPr>
          <a:xfrm rot="21240000">
            <a:off x="654352" y="445180"/>
            <a:ext cx="5416247" cy="3630168"/>
            <a:chOff x="1524000" y="381000"/>
            <a:chExt cx="3657600" cy="4737978"/>
          </a:xfrm>
        </p:grpSpPr>
        <p:sp>
          <p:nvSpPr>
            <p:cNvPr id="10" name="Rectangle 9"/>
            <p:cNvSpPr/>
            <p:nvPr userDrawn="1"/>
          </p:nvSpPr>
          <p:spPr>
            <a:xfrm>
              <a:off x="1524000" y="381000"/>
              <a:ext cx="3657600" cy="4724400"/>
            </a:xfrm>
            <a:prstGeom prst="rect">
              <a:avLst/>
            </a:prstGeom>
            <a:solidFill>
              <a:schemeClr val="bg1"/>
            </a:solidFill>
            <a:ln>
              <a:solidFill>
                <a:schemeClr val="bg1"/>
              </a:solid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userDrawn="1"/>
          </p:nvSpPr>
          <p:spPr>
            <a:xfrm>
              <a:off x="1524000" y="381000"/>
              <a:ext cx="3657600" cy="4737978"/>
            </a:xfrm>
            <a:prstGeom prst="rect">
              <a:avLst/>
            </a:prstGeom>
            <a:gradFill flip="none" rotWithShape="1">
              <a:gsLst>
                <a:gs pos="0">
                  <a:schemeClr val="bg1">
                    <a:lumMod val="85000"/>
                  </a:schemeClr>
                </a:gs>
                <a:gs pos="15000">
                  <a:schemeClr val="bg1">
                    <a:alpha val="75000"/>
                  </a:schemeClr>
                </a:gs>
                <a:gs pos="100000">
                  <a:schemeClr val="bg1"/>
                </a:gs>
                <a:gs pos="100000">
                  <a:schemeClr val="bg1"/>
                </a:gs>
              </a:gsLst>
              <a:path path="rect">
                <a:fillToRect r="100000" b="100000"/>
              </a:path>
              <a:tileRect l="-100000" t="-100000"/>
            </a:gradFill>
            <a:ln>
              <a:noFill/>
            </a:ln>
            <a:effectLst>
              <a:innerShdw blurRad="190500" dist="88900" dir="13500000">
                <a:schemeClr val="bg1">
                  <a:lumMod val="65000"/>
                  <a:alpha val="25000"/>
                </a:schemeClr>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grpSp>
      <p:sp>
        <p:nvSpPr>
          <p:cNvPr id="12" name="Picture Placeholder 9"/>
          <p:cNvSpPr>
            <a:spLocks noGrp="1"/>
          </p:cNvSpPr>
          <p:nvPr>
            <p:ph type="pic" sz="quarter" idx="15"/>
          </p:nvPr>
        </p:nvSpPr>
        <p:spPr>
          <a:xfrm rot="21240000">
            <a:off x="857677" y="632632"/>
            <a:ext cx="5009597" cy="3255264"/>
          </a:xfrm>
          <a:solidFill>
            <a:schemeClr val="bg1">
              <a:lumMod val="85000"/>
            </a:schemeClr>
          </a:solidFill>
        </p:spPr>
        <p:txBody>
          <a:bodyPr/>
          <a:lstStyle>
            <a:lvl1pPr>
              <a:buNone/>
              <a:defRPr/>
            </a:lvl1pPr>
          </a:lstStyle>
          <a:p>
            <a:r>
              <a:rPr lang="en-US" smtClean="0"/>
              <a:t>Click icon to add picture</a:t>
            </a:r>
            <a:endParaRPr/>
          </a:p>
        </p:txBody>
      </p:sp>
      <p:sp>
        <p:nvSpPr>
          <p:cNvPr id="4" name="Text Placeholder 3"/>
          <p:cNvSpPr>
            <a:spLocks noGrp="1"/>
          </p:cNvSpPr>
          <p:nvPr>
            <p:ph type="body" sz="half" idx="2"/>
          </p:nvPr>
        </p:nvSpPr>
        <p:spPr>
          <a:xfrm>
            <a:off x="3158117" y="5230906"/>
            <a:ext cx="5532958" cy="865093"/>
          </a:xfrm>
        </p:spPr>
        <p:txBody>
          <a:bodyPr/>
          <a:lstStyle>
            <a:lvl1pPr marL="0" indent="0">
              <a:spcBef>
                <a:spcPct val="0"/>
              </a:spcBef>
              <a:buNone/>
              <a:defRPr sz="2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648200" y="1735139"/>
            <a:ext cx="3566160" cy="4056062"/>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Tree>
  </p:cSld>
  <p:clrMapOvr>
    <a:masterClrMapping/>
  </p:clrMapOvr>
  <p:transition>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971326"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97367"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930247" y="1419366"/>
            <a:ext cx="3200400" cy="584035"/>
          </a:xfrm>
        </p:spPr>
        <p:txBody>
          <a:bodyPr anchor="b"/>
          <a:lstStyle>
            <a:lvl1pPr marL="0" indent="0" algn="ctr">
              <a:spcBef>
                <a:spcPct val="0"/>
              </a:spcBef>
              <a:buNone/>
              <a:defRPr sz="2200" b="0">
                <a:solidFill>
                  <a:schemeClr val="tx2">
                    <a:lumMod val="60000"/>
                    <a:lumOff val="40000"/>
                  </a:schemeClr>
                </a:solidFill>
                <a:latin typeface="Impact"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6514" y="2174875"/>
            <a:ext cx="3566160" cy="3616325"/>
          </a:xfrm>
        </p:spPr>
        <p:txBody>
          <a:bodyPr/>
          <a:lstStyle>
            <a:lvl1pPr>
              <a:defRPr sz="22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fld id="{497A07FD-D36A-DA47-BB0B-566C7D46A014}" type="datetimeFigureOut">
              <a:rPr lang="en-US" smtClean="0"/>
              <a:pPr/>
              <a:t>10/24/20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42FB3E-C61D-424D-A94E-536556BABEB6}" type="slidenum">
              <a:rPr lang="en-US" smtClean="0"/>
              <a:pPr/>
              <a:t>‹#›</a:t>
            </a:fld>
            <a:endParaRPr lang="en-US"/>
          </a:p>
        </p:txBody>
      </p:sp>
      <p:pic>
        <p:nvPicPr>
          <p:cNvPr id="11" name="Picture 10"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3" name="Picture 12" descr="Comparison-Underline.png"/>
          <p:cNvPicPr>
            <a:picLocks noChangeAspect="1"/>
          </p:cNvPicPr>
          <p:nvPr/>
        </p:nvPicPr>
        <p:blipFill>
          <a:blip r:embed="rId2"/>
          <a:stretch>
            <a:fillRect/>
          </a:stretch>
        </p:blipFill>
        <p:spPr>
          <a:xfrm>
            <a:off x="4915960" y="1897040"/>
            <a:ext cx="3228975" cy="142875"/>
          </a:xfrm>
          <a:prstGeom prst="rect">
            <a:avLst/>
          </a:prstGeom>
        </p:spPr>
      </p:pic>
      <p:pic>
        <p:nvPicPr>
          <p:cNvPr id="12" name="Picture 11" descr="Comparison-Underline.png"/>
          <p:cNvPicPr>
            <a:picLocks noChangeAspect="1"/>
          </p:cNvPicPr>
          <p:nvPr/>
        </p:nvPicPr>
        <p:blipFill>
          <a:blip r:embed="rId2"/>
          <a:stretch>
            <a:fillRect/>
          </a:stretch>
        </p:blipFill>
        <p:spPr>
          <a:xfrm>
            <a:off x="957039" y="1897040"/>
            <a:ext cx="3228975" cy="142875"/>
          </a:xfrm>
          <a:prstGeom prst="rect">
            <a:avLst/>
          </a:prstGeom>
        </p:spPr>
      </p:pic>
      <p:pic>
        <p:nvPicPr>
          <p:cNvPr id="14" name="Picture 13" descr="Comparison-Underline.png"/>
          <p:cNvPicPr>
            <a:picLocks noChangeAspect="1"/>
          </p:cNvPicPr>
          <p:nvPr/>
        </p:nvPicPr>
        <p:blipFill>
          <a:blip r:embed="rId2"/>
          <a:stretch>
            <a:fillRect/>
          </a:stretch>
        </p:blipFill>
        <p:spPr>
          <a:xfrm>
            <a:off x="4915960" y="1897040"/>
            <a:ext cx="3228975" cy="142875"/>
          </a:xfrm>
          <a:prstGeom prst="rect">
            <a:avLst/>
          </a:prstGeom>
        </p:spPr>
      </p:pic>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914400" y="1735138"/>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fld id="{497A07FD-D36A-DA47-BB0B-566C7D46A014}" type="datetimeFigureOut">
              <a:rPr lang="en-US" smtClean="0"/>
              <a:pPr/>
              <a:t>10/24/20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42FB3E-C61D-424D-A94E-536556BABEB6}" type="slidenum">
              <a:rPr lang="en-US" smtClean="0"/>
              <a:pPr/>
              <a:t>‹#›</a:t>
            </a:fld>
            <a:endParaRPr lang="en-US"/>
          </a:p>
        </p:txBody>
      </p:sp>
      <p:sp>
        <p:nvSpPr>
          <p:cNvPr id="8" name="Content Placeholder 2"/>
          <p:cNvSpPr>
            <a:spLocks noGrp="1"/>
          </p:cNvSpPr>
          <p:nvPr>
            <p:ph sz="half" idx="13"/>
          </p:nvPr>
        </p:nvSpPr>
        <p:spPr>
          <a:xfrm>
            <a:off x="914400" y="3870960"/>
            <a:ext cx="7315200" cy="1920240"/>
          </a:xfrm>
        </p:spPr>
        <p:txBody>
          <a:bodyPr/>
          <a:lstStyle>
            <a:lvl1pPr>
              <a:defRPr sz="2200"/>
            </a:lvl1pPr>
            <a:lvl2pPr>
              <a:defRPr sz="20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transition>
    <p:fade/>
  </p:transition>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22" Type="http://schemas.openxmlformats.org/officeDocument/2006/relationships/image" Target="../media/image6.png"/><Relationship Id="rId23" Type="http://schemas.openxmlformats.org/officeDocument/2006/relationships/image" Target="../media/image7.png"/><Relationship Id="rId24" Type="http://schemas.openxmlformats.org/officeDocument/2006/relationships/image" Target="../media/image8.png"/><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914400" y="503238"/>
            <a:ext cx="7313613" cy="868362"/>
          </a:xfrm>
          <a:prstGeom prst="rect">
            <a:avLst/>
          </a:prstGeom>
        </p:spPr>
        <p:txBody>
          <a:bodyPr vert="horz" lIns="91440" tIns="45720" rIns="91440" bIns="45720" rtlCol="0" anchor="ctr">
            <a:noAutofit/>
          </a:bodyPr>
          <a:lstStyle/>
          <a:p>
            <a:r>
              <a:rPr lang="en-US" smtClean="0"/>
              <a:t>Click to edit Master title style</a:t>
            </a:r>
            <a:endParaRPr/>
          </a:p>
        </p:txBody>
      </p:sp>
      <p:sp>
        <p:nvSpPr>
          <p:cNvPr id="3" name="Text Placeholder 2"/>
          <p:cNvSpPr>
            <a:spLocks noGrp="1"/>
          </p:cNvSpPr>
          <p:nvPr>
            <p:ph type="body" idx="1"/>
          </p:nvPr>
        </p:nvSpPr>
        <p:spPr>
          <a:xfrm>
            <a:off x="914400" y="1735138"/>
            <a:ext cx="7313613" cy="405606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7663438" y="6314461"/>
            <a:ext cx="1295400" cy="265089"/>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fld id="{497A07FD-D36A-DA47-BB0B-566C7D46A014}" type="datetimeFigureOut">
              <a:rPr lang="en-US" smtClean="0"/>
              <a:pPr/>
              <a:t>10/24/20</a:t>
            </a:fld>
            <a:endParaRPr lang="en-US"/>
          </a:p>
        </p:txBody>
      </p:sp>
      <p:sp>
        <p:nvSpPr>
          <p:cNvPr id="5" name="Footer Placeholder 4"/>
          <p:cNvSpPr>
            <a:spLocks noGrp="1"/>
          </p:cNvSpPr>
          <p:nvPr>
            <p:ph type="ftr" sz="quarter" idx="3"/>
          </p:nvPr>
        </p:nvSpPr>
        <p:spPr>
          <a:xfrm>
            <a:off x="3942607" y="6305797"/>
            <a:ext cx="3717967" cy="259278"/>
          </a:xfrm>
          <a:prstGeom prst="rect">
            <a:avLst/>
          </a:prstGeom>
        </p:spPr>
        <p:txBody>
          <a:bodyPr vert="horz" lIns="91440" tIns="45720" rIns="91440" bIns="45720" rtlCol="0" anchor="ctr"/>
          <a:lstStyle>
            <a:lvl1pPr algn="r">
              <a:defRPr sz="1100">
                <a:solidFill>
                  <a:schemeClr val="tx1"/>
                </a:solidFill>
                <a:latin typeface="Rockwell" pitchFamily="18" charset="0"/>
              </a:defRPr>
            </a:lvl1pPr>
          </a:lstStyle>
          <a:p>
            <a:endParaRPr lang="en-US"/>
          </a:p>
        </p:txBody>
      </p:sp>
      <p:sp>
        <p:nvSpPr>
          <p:cNvPr id="6" name="Slide Number Placeholder 5"/>
          <p:cNvSpPr>
            <a:spLocks noGrp="1"/>
          </p:cNvSpPr>
          <p:nvPr>
            <p:ph type="sldNum" sz="quarter" idx="4"/>
          </p:nvPr>
        </p:nvSpPr>
        <p:spPr>
          <a:xfrm>
            <a:off x="7521388" y="5476097"/>
            <a:ext cx="1483056" cy="851848"/>
          </a:xfrm>
          <a:prstGeom prst="rect">
            <a:avLst/>
          </a:prstGeom>
        </p:spPr>
        <p:txBody>
          <a:bodyPr vert="horz" lIns="91440" tIns="45720" rIns="91440" bIns="45720" rtlCol="0" anchor="ctr"/>
          <a:lstStyle>
            <a:lvl1pPr algn="r">
              <a:defRPr sz="8200">
                <a:gradFill>
                  <a:gsLst>
                    <a:gs pos="0">
                      <a:schemeClr val="tx1">
                        <a:alpha val="10000"/>
                      </a:schemeClr>
                    </a:gs>
                    <a:gs pos="100000">
                      <a:schemeClr val="tx1">
                        <a:alpha val="10000"/>
                      </a:schemeClr>
                    </a:gs>
                  </a:gsLst>
                  <a:lin ang="5400000" scaled="0"/>
                </a:gradFill>
                <a:latin typeface="Impact" pitchFamily="34" charset="0"/>
              </a:defRPr>
            </a:lvl1pPr>
          </a:lstStyle>
          <a:p>
            <a:fld id="{3A42FB3E-C61D-424D-A94E-536556BABEB6}"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0" r:id="rId1"/>
    <p:sldLayoutId id="2147483751" r:id="rId2"/>
    <p:sldLayoutId id="2147483752" r:id="rId3"/>
    <p:sldLayoutId id="2147483753" r:id="rId4"/>
    <p:sldLayoutId id="2147483754" r:id="rId5"/>
    <p:sldLayoutId id="2147483755" r:id="rId6"/>
    <p:sldLayoutId id="2147483756" r:id="rId7"/>
    <p:sldLayoutId id="2147483757" r:id="rId8"/>
    <p:sldLayoutId id="2147483758" r:id="rId9"/>
    <p:sldLayoutId id="2147483759" r:id="rId10"/>
    <p:sldLayoutId id="2147483760" r:id="rId11"/>
    <p:sldLayoutId id="2147483761" r:id="rId12"/>
    <p:sldLayoutId id="2147483762" r:id="rId13"/>
    <p:sldLayoutId id="2147483763" r:id="rId14"/>
    <p:sldLayoutId id="2147483764" r:id="rId15"/>
    <p:sldLayoutId id="2147483765" r:id="rId16"/>
    <p:sldLayoutId id="2147483766" r:id="rId17"/>
    <p:sldLayoutId id="2147483767" r:id="rId18"/>
    <p:sldLayoutId id="2147483768" r:id="rId19"/>
    <p:sldLayoutId id="2147483769" r:id="rId20"/>
  </p:sldLayoutIdLst>
  <p:transition>
    <p:fade/>
  </p:transition>
  <p:txStyles>
    <p:titleStyle>
      <a:lvl1pPr algn="ctr" defTabSz="914400" rtl="0" eaLnBrk="1" latinLnBrk="0" hangingPunct="1">
        <a:spcBef>
          <a:spcPct val="0"/>
        </a:spcBef>
        <a:buNone/>
        <a:defRPr sz="4600" kern="1200">
          <a:solidFill>
            <a:schemeClr val="tx1"/>
          </a:solidFill>
          <a:latin typeface="+mj-lt"/>
          <a:ea typeface="+mj-ea"/>
          <a:cs typeface="+mj-cs"/>
        </a:defRPr>
      </a:lvl1pPr>
    </p:titleStyle>
    <p:bodyStyle>
      <a:lvl1pPr marL="463550" indent="-463550" algn="l" defTabSz="914400" rtl="0" eaLnBrk="1" latinLnBrk="0" hangingPunct="1">
        <a:spcBef>
          <a:spcPts val="2000"/>
        </a:spcBef>
        <a:buSzPct val="90000"/>
        <a:buFontTx/>
        <a:buBlip>
          <a:blip r:embed="rId22"/>
        </a:buBlip>
        <a:defRPr sz="2400" kern="1200">
          <a:solidFill>
            <a:schemeClr val="tx1"/>
          </a:solidFill>
          <a:latin typeface="+mn-lt"/>
          <a:ea typeface="+mn-ea"/>
          <a:cs typeface="+mn-cs"/>
        </a:defRPr>
      </a:lvl1pPr>
      <a:lvl2pPr marL="914400" indent="-457200" algn="l" defTabSz="914400" rtl="0" eaLnBrk="1" latinLnBrk="0" hangingPunct="1">
        <a:spcBef>
          <a:spcPts val="600"/>
        </a:spcBef>
        <a:buSzPct val="90000"/>
        <a:buFontTx/>
        <a:buBlip>
          <a:blip r:embed="rId23"/>
        </a:buBlip>
        <a:defRPr sz="2200" kern="1200">
          <a:solidFill>
            <a:schemeClr val="tx1"/>
          </a:solidFill>
          <a:latin typeface="+mn-lt"/>
          <a:ea typeface="+mn-ea"/>
          <a:cs typeface="+mn-cs"/>
        </a:defRPr>
      </a:lvl2pPr>
      <a:lvl3pPr marL="1255713" indent="-341313" algn="l" defTabSz="914400" rtl="0" eaLnBrk="1" latinLnBrk="0" hangingPunct="1">
        <a:spcBef>
          <a:spcPts val="600"/>
        </a:spcBef>
        <a:buSzPct val="90000"/>
        <a:buFontTx/>
        <a:buBlip>
          <a:blip r:embed="rId24"/>
        </a:buBlip>
        <a:defRPr sz="2000" kern="1200">
          <a:solidFill>
            <a:schemeClr val="tx1"/>
          </a:solidFill>
          <a:latin typeface="+mn-lt"/>
          <a:ea typeface="+mn-ea"/>
          <a:cs typeface="+mn-cs"/>
        </a:defRPr>
      </a:lvl3pPr>
      <a:lvl4pPr marL="1597025"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4pPr>
      <a:lvl5pPr marL="1938338" indent="-341313" algn="l" defTabSz="914400" rtl="0" eaLnBrk="1" latinLnBrk="0" hangingPunct="1">
        <a:spcBef>
          <a:spcPts val="600"/>
        </a:spcBef>
        <a:buSzPct val="90000"/>
        <a:buFontTx/>
        <a:buBlip>
          <a:blip r:embed="rId24"/>
        </a:buBlip>
        <a:defRPr sz="18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image" Target="../media/image1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3.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4.png"/><Relationship Id="rId3" Type="http://schemas.openxmlformats.org/officeDocument/2006/relationships/image" Target="../media/image15.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 Id="rId2" Type="http://schemas.openxmlformats.org/officeDocument/2006/relationships/notesSlide" Target="../notesSlides/notesSlide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39694" y="1748692"/>
            <a:ext cx="4676567" cy="1914144"/>
          </a:xfrm>
        </p:spPr>
        <p:txBody>
          <a:bodyPr/>
          <a:lstStyle/>
          <a:p>
            <a:pPr>
              <a:lnSpc>
                <a:spcPct val="150000"/>
              </a:lnSpc>
            </a:pPr>
            <a:r>
              <a:rPr lang="en-US" sz="6300" dirty="0" smtClean="0"/>
              <a:t>Thesis</a:t>
            </a:r>
            <a:br>
              <a:rPr lang="en-US" sz="6300" dirty="0" smtClean="0"/>
            </a:br>
            <a:r>
              <a:rPr lang="en-US" sz="6300" dirty="0" smtClean="0"/>
              <a:t> Statements</a:t>
            </a:r>
            <a:endParaRPr lang="en-US" sz="6300" dirty="0"/>
          </a:p>
        </p:txBody>
      </p:sp>
      <p:sp>
        <p:nvSpPr>
          <p:cNvPr id="5" name="TextBox 4"/>
          <p:cNvSpPr txBox="1"/>
          <p:nvPr/>
        </p:nvSpPr>
        <p:spPr>
          <a:xfrm>
            <a:off x="3433704" y="1683926"/>
            <a:ext cx="184666" cy="369332"/>
          </a:xfrm>
          <a:prstGeom prst="rect">
            <a:avLst/>
          </a:prstGeom>
          <a:noFill/>
        </p:spPr>
        <p:txBody>
          <a:bodyPr wrap="none" rtlCol="0">
            <a:spAutoFit/>
          </a:bodyPr>
          <a:lstStyle/>
          <a:p>
            <a:endParaRPr lang="en-US" dirty="0"/>
          </a:p>
        </p:txBody>
      </p:sp>
      <p:pic>
        <p:nvPicPr>
          <p:cNvPr id="7" name="Picture 6"/>
          <p:cNvPicPr/>
          <p:nvPr/>
        </p:nvPicPr>
        <p:blipFill>
          <a:blip r:embed="rId2"/>
          <a:srcRect/>
          <a:stretch>
            <a:fillRect/>
          </a:stretch>
        </p:blipFill>
        <p:spPr bwMode="auto">
          <a:xfrm>
            <a:off x="5916261" y="0"/>
            <a:ext cx="3227739" cy="6858000"/>
          </a:xfrm>
          <a:prstGeom prst="rect">
            <a:avLst/>
          </a:prstGeom>
          <a:noFill/>
          <a:ln w="9525">
            <a:noFill/>
            <a:miter lim="800000"/>
            <a:headEnd/>
            <a:tailEnd/>
          </a:ln>
        </p:spPr>
      </p:pic>
      <p:sp>
        <p:nvSpPr>
          <p:cNvPr id="4" name="TextBox 3"/>
          <p:cNvSpPr txBox="1"/>
          <p:nvPr/>
        </p:nvSpPr>
        <p:spPr>
          <a:xfrm>
            <a:off x="6553289" y="6064799"/>
            <a:ext cx="2664962" cy="646331"/>
          </a:xfrm>
          <a:prstGeom prst="rect">
            <a:avLst/>
          </a:prstGeom>
          <a:noFill/>
        </p:spPr>
        <p:txBody>
          <a:bodyPr wrap="none" rtlCol="0">
            <a:spAutoFit/>
          </a:bodyPr>
          <a:lstStyle/>
          <a:p>
            <a:r>
              <a:rPr lang="en-US" b="1" dirty="0" smtClean="0">
                <a:solidFill>
                  <a:schemeClr val="bg2">
                    <a:lumMod val="50000"/>
                  </a:schemeClr>
                </a:solidFill>
              </a:rPr>
              <a:t>Writing Center Workshop</a:t>
            </a:r>
          </a:p>
          <a:p>
            <a:r>
              <a:rPr lang="en-US" b="1" dirty="0">
                <a:solidFill>
                  <a:schemeClr val="bg2">
                    <a:lumMod val="50000"/>
                  </a:schemeClr>
                </a:solidFill>
              </a:rPr>
              <a:t> </a:t>
            </a:r>
            <a:r>
              <a:rPr lang="en-US" b="1" dirty="0" smtClean="0">
                <a:solidFill>
                  <a:schemeClr val="bg2">
                    <a:lumMod val="50000"/>
                  </a:schemeClr>
                </a:solidFill>
              </a:rPr>
              <a:t>                 K. </a:t>
            </a:r>
            <a:r>
              <a:rPr lang="en-US" b="1" dirty="0" err="1" smtClean="0">
                <a:solidFill>
                  <a:schemeClr val="bg2">
                    <a:lumMod val="50000"/>
                  </a:schemeClr>
                </a:solidFill>
              </a:rPr>
              <a:t>Yegoryan</a:t>
            </a:r>
            <a:endParaRPr lang="en-US" b="1" dirty="0" smtClean="0">
              <a:solidFill>
                <a:schemeClr val="bg2">
                  <a:lumMod val="50000"/>
                </a:schemeClr>
              </a:solidFill>
            </a:endParaRPr>
          </a:p>
        </p:txBody>
      </p:sp>
    </p:spTree>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a:xfrm>
            <a:off x="272954" y="646240"/>
            <a:ext cx="8067273" cy="997223"/>
          </a:xfrm>
        </p:spPr>
        <p:txBody>
          <a:bodyPr/>
          <a:lstStyle/>
          <a:p>
            <a:pPr>
              <a:lnSpc>
                <a:spcPct val="150000"/>
              </a:lnSpc>
            </a:pPr>
            <a:r>
              <a:rPr lang="en-US" dirty="0" smtClean="0"/>
              <a:t>Try it! </a:t>
            </a:r>
            <a:br>
              <a:rPr lang="en-US" dirty="0" smtClean="0"/>
            </a:br>
            <a:endParaRPr lang="en-US" sz="1800" dirty="0"/>
          </a:p>
        </p:txBody>
      </p:sp>
      <p:sp>
        <p:nvSpPr>
          <p:cNvPr id="11" name="Text Placeholder 10"/>
          <p:cNvSpPr>
            <a:spLocks noGrp="1"/>
          </p:cNvSpPr>
          <p:nvPr>
            <p:ph type="body" idx="1"/>
          </p:nvPr>
        </p:nvSpPr>
        <p:spPr>
          <a:xfrm>
            <a:off x="135896" y="1160083"/>
            <a:ext cx="8204331" cy="3980292"/>
          </a:xfrm>
        </p:spPr>
        <p:txBody>
          <a:bodyPr>
            <a:normAutofit fontScale="92500"/>
          </a:bodyPr>
          <a:lstStyle/>
          <a:p>
            <a:pPr>
              <a:lnSpc>
                <a:spcPct val="170000"/>
              </a:lnSpc>
            </a:pPr>
            <a:r>
              <a:rPr lang="en-US" sz="3600" dirty="0">
                <a:solidFill>
                  <a:srgbClr val="FF0000"/>
                </a:solidFill>
              </a:rPr>
              <a:t>Some people like to do only what they already do well.</a:t>
            </a:r>
            <a:r>
              <a:rPr lang="en-US" sz="3600" dirty="0"/>
              <a:t> </a:t>
            </a:r>
            <a:r>
              <a:rPr lang="en-US" sz="3600" dirty="0">
                <a:solidFill>
                  <a:srgbClr val="2C5AE4"/>
                </a:solidFill>
              </a:rPr>
              <a:t>Others prefer to try new things and take risks. </a:t>
            </a:r>
            <a:r>
              <a:rPr lang="en-US" sz="3600" dirty="0"/>
              <a:t>Which do you prefer? Use specific reasons and examples to support your choice.</a:t>
            </a:r>
            <a:endParaRPr lang="en-US" sz="3300" b="1" dirty="0"/>
          </a:p>
        </p:txBody>
      </p:sp>
      <p:sp>
        <p:nvSpPr>
          <p:cNvPr id="2" name="TextBox 1"/>
          <p:cNvSpPr txBox="1"/>
          <p:nvPr/>
        </p:nvSpPr>
        <p:spPr>
          <a:xfrm>
            <a:off x="402958" y="5257240"/>
            <a:ext cx="8267279" cy="369332"/>
          </a:xfrm>
          <a:prstGeom prst="rect">
            <a:avLst/>
          </a:prstGeom>
          <a:noFill/>
        </p:spPr>
        <p:txBody>
          <a:bodyPr wrap="square" rtlCol="0">
            <a:spAutoFit/>
          </a:bodyPr>
          <a:lstStyle/>
          <a:p>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2000"/>
                                  </p:stCondLst>
                                  <p:iterate type="lt">
                                    <p:tmPct val="10000"/>
                                  </p:iterate>
                                  <p:childTnLst>
                                    <p:set>
                                      <p:cBhvr>
                                        <p:cTn id="6" dur="1" fill="hold">
                                          <p:stCondLst>
                                            <p:cond delay="0"/>
                                          </p:stCondLst>
                                        </p:cTn>
                                        <p:tgtEl>
                                          <p:spTgt spid="11">
                                            <p:txEl>
                                              <p:pRg st="0" end="0"/>
                                            </p:txEl>
                                          </p:spTgt>
                                        </p:tgtEl>
                                        <p:attrNameLst>
                                          <p:attrName>style.visibility</p:attrName>
                                        </p:attrNameLst>
                                      </p:cBhvr>
                                      <p:to>
                                        <p:strVal val="visible"/>
                                      </p:to>
                                    </p:set>
                                    <p:animEffect transition="in" filter="fade">
                                      <p:cBhvr>
                                        <p:cTn id="7" dur="500"/>
                                        <p:tgtEl>
                                          <p:spTgt spid="1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914401" y="503238"/>
            <a:ext cx="6755574" cy="868362"/>
          </a:xfrm>
        </p:spPr>
        <p:txBody>
          <a:bodyPr/>
          <a:lstStyle/>
          <a:p>
            <a:r>
              <a:rPr lang="en-US" dirty="0" smtClean="0"/>
              <a:t>A thesis statement is…</a:t>
            </a:r>
            <a:endParaRPr lang="en-US" dirty="0"/>
          </a:p>
        </p:txBody>
      </p:sp>
      <p:sp>
        <p:nvSpPr>
          <p:cNvPr id="5" name="Content Placeholder 4"/>
          <p:cNvSpPr>
            <a:spLocks noGrp="1"/>
          </p:cNvSpPr>
          <p:nvPr>
            <p:ph idx="1"/>
          </p:nvPr>
        </p:nvSpPr>
        <p:spPr>
          <a:xfrm>
            <a:off x="322522" y="1735138"/>
            <a:ext cx="6601621" cy="4056062"/>
          </a:xfrm>
        </p:spPr>
        <p:txBody>
          <a:bodyPr>
            <a:normAutofit/>
          </a:bodyPr>
          <a:lstStyle/>
          <a:p>
            <a:r>
              <a:rPr lang="en-US" dirty="0" smtClean="0"/>
              <a:t>A sentence that goes at the end of your introductory paragraph. </a:t>
            </a:r>
            <a:r>
              <a:rPr lang="en-US" dirty="0" smtClean="0">
                <a:solidFill>
                  <a:schemeClr val="accent3"/>
                </a:solidFill>
              </a:rPr>
              <a:t>IT IS THE </a:t>
            </a:r>
            <a:r>
              <a:rPr lang="en-US" b="1" dirty="0" smtClean="0">
                <a:solidFill>
                  <a:schemeClr val="accent3"/>
                </a:solidFill>
              </a:rPr>
              <a:t>LAST</a:t>
            </a:r>
            <a:r>
              <a:rPr lang="en-US" dirty="0" smtClean="0">
                <a:solidFill>
                  <a:schemeClr val="accent3"/>
                </a:solidFill>
              </a:rPr>
              <a:t> SENTENCE OF INTRODUCTION</a:t>
            </a:r>
          </a:p>
          <a:p>
            <a:r>
              <a:rPr lang="en-US" dirty="0" smtClean="0"/>
              <a:t>The </a:t>
            </a:r>
            <a:r>
              <a:rPr lang="en-US" b="1" dirty="0" smtClean="0">
                <a:solidFill>
                  <a:srgbClr val="7A500A"/>
                </a:solidFill>
              </a:rPr>
              <a:t>main idea </a:t>
            </a:r>
            <a:r>
              <a:rPr lang="en-US" dirty="0" smtClean="0"/>
              <a:t>of the whole essay.</a:t>
            </a:r>
          </a:p>
          <a:p>
            <a:r>
              <a:rPr lang="en-US" dirty="0" smtClean="0"/>
              <a:t>A debatable statement, </a:t>
            </a:r>
            <a:r>
              <a:rPr lang="en-US" b="1" dirty="0" smtClean="0">
                <a:solidFill>
                  <a:srgbClr val="7A500A"/>
                </a:solidFill>
              </a:rPr>
              <a:t>the author’s argument </a:t>
            </a:r>
            <a:r>
              <a:rPr lang="en-US" dirty="0" smtClean="0"/>
              <a:t>/opinion.</a:t>
            </a:r>
          </a:p>
          <a:p>
            <a:r>
              <a:rPr lang="en-US" dirty="0" smtClean="0"/>
              <a:t>It is usually 1 sentence or 2 max.</a:t>
            </a:r>
          </a:p>
          <a:p>
            <a:pPr>
              <a:buNone/>
            </a:pPr>
            <a:r>
              <a:rPr lang="en-US" dirty="0" smtClean="0"/>
              <a:t> </a:t>
            </a:r>
            <a:endParaRPr lang="en-US" dirty="0"/>
          </a:p>
        </p:txBody>
      </p:sp>
      <p:pic>
        <p:nvPicPr>
          <p:cNvPr id="6" name="Picture 5"/>
          <p:cNvPicPr>
            <a:picLocks noChangeAspect="1"/>
          </p:cNvPicPr>
          <p:nvPr/>
        </p:nvPicPr>
        <p:blipFill>
          <a:blip r:embed="rId2"/>
          <a:stretch>
            <a:fillRect/>
          </a:stretch>
        </p:blipFill>
        <p:spPr>
          <a:xfrm>
            <a:off x="6604000" y="1371600"/>
            <a:ext cx="2540000" cy="2761092"/>
          </a:xfrm>
          <a:prstGeom prst="rect">
            <a:avLst/>
          </a:prstGeom>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fade">
                                      <p:cBhvr>
                                        <p:cTn id="7" dur="5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fade">
                                      <p:cBhvr>
                                        <p:cTn id="12" dur="500"/>
                                        <p:tgtEl>
                                          <p:spTgt spid="5">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xEl>
                                              <p:pRg st="2" end="2"/>
                                            </p:txEl>
                                          </p:spTgt>
                                        </p:tgtEl>
                                        <p:attrNameLst>
                                          <p:attrName>style.visibility</p:attrName>
                                        </p:attrNameLst>
                                      </p:cBhvr>
                                      <p:to>
                                        <p:strVal val="visible"/>
                                      </p:to>
                                    </p:set>
                                    <p:animEffect transition="in" filter="fade">
                                      <p:cBhvr>
                                        <p:cTn id="17" dur="500"/>
                                        <p:tgtEl>
                                          <p:spTgt spid="5">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5">
                                            <p:txEl>
                                              <p:pRg st="3" end="3"/>
                                            </p:txEl>
                                          </p:spTgt>
                                        </p:tgtEl>
                                        <p:attrNameLst>
                                          <p:attrName>style.visibility</p:attrName>
                                        </p:attrNameLst>
                                      </p:cBhvr>
                                      <p:to>
                                        <p:strVal val="visible"/>
                                      </p:to>
                                    </p:set>
                                    <p:animEffect transition="in" filter="fade">
                                      <p:cBhvr>
                                        <p:cTn id="22" dur="500"/>
                                        <p:tgtEl>
                                          <p:spTgt spid="5">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5">
                                            <p:txEl>
                                              <p:pRg st="4" end="4"/>
                                            </p:txEl>
                                          </p:spTgt>
                                        </p:tgtEl>
                                        <p:attrNameLst>
                                          <p:attrName>style.visibility</p:attrName>
                                        </p:attrNameLst>
                                      </p:cBhvr>
                                      <p:to>
                                        <p:strVal val="visible"/>
                                      </p:to>
                                    </p:set>
                                    <p:animEffect transition="in" filter="fade">
                                      <p:cBhvr>
                                        <p:cTn id="27" dur="500"/>
                                        <p:tgtEl>
                                          <p:spTgt spid="5">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300" dirty="0" smtClean="0">
                <a:solidFill>
                  <a:srgbClr val="008000"/>
                </a:solidFill>
                <a:latin typeface="Chalkboard"/>
                <a:cs typeface="Chalkboard"/>
              </a:rPr>
              <a:t>What does a thesis statement do?</a:t>
            </a:r>
            <a:endParaRPr lang="en-US" sz="4300" dirty="0">
              <a:solidFill>
                <a:srgbClr val="008000"/>
              </a:solidFill>
              <a:latin typeface="Chalkboard"/>
              <a:cs typeface="Chalkboard"/>
            </a:endParaRPr>
          </a:p>
        </p:txBody>
      </p:sp>
      <p:sp>
        <p:nvSpPr>
          <p:cNvPr id="3" name="Content Placeholder 2"/>
          <p:cNvSpPr>
            <a:spLocks noGrp="1"/>
          </p:cNvSpPr>
          <p:nvPr>
            <p:ph idx="1"/>
          </p:nvPr>
        </p:nvSpPr>
        <p:spPr>
          <a:xfrm>
            <a:off x="362837" y="1735138"/>
            <a:ext cx="8194072" cy="3098961"/>
          </a:xfrm>
        </p:spPr>
        <p:txBody>
          <a:bodyPr>
            <a:normAutofit fontScale="92500" lnSpcReduction="20000"/>
          </a:bodyPr>
          <a:lstStyle/>
          <a:p>
            <a:pPr>
              <a:buNone/>
            </a:pPr>
            <a:r>
              <a:rPr lang="en-US" b="1" dirty="0" smtClean="0">
                <a:solidFill>
                  <a:srgbClr val="5FB1FB"/>
                </a:solidFill>
              </a:rPr>
              <a:t>A thesis statement…</a:t>
            </a:r>
            <a:r>
              <a:rPr lang="en-US" dirty="0" smtClean="0"/>
              <a:t> </a:t>
            </a:r>
          </a:p>
          <a:p>
            <a:r>
              <a:rPr lang="en-US" dirty="0" smtClean="0"/>
              <a:t>provides the point you (the authors) want to prove. </a:t>
            </a:r>
          </a:p>
          <a:p>
            <a:r>
              <a:rPr lang="en-US" dirty="0" smtClean="0"/>
              <a:t>presents your argument in a concise form.</a:t>
            </a:r>
          </a:p>
          <a:p>
            <a:r>
              <a:rPr lang="en-US" i="1" dirty="0" smtClean="0"/>
              <a:t>can </a:t>
            </a:r>
            <a:r>
              <a:rPr lang="en-US" dirty="0" smtClean="0"/>
              <a:t>provide the opposite point of view.</a:t>
            </a:r>
          </a:p>
          <a:p>
            <a:r>
              <a:rPr lang="en-US" dirty="0" smtClean="0"/>
              <a:t>gives the structure your essay will follow; it is </a:t>
            </a:r>
          </a:p>
          <a:p>
            <a:pPr>
              <a:buNone/>
            </a:pPr>
            <a:r>
              <a:rPr lang="en-US" dirty="0" smtClean="0"/>
              <a:t>        like a roadmap that tells what to expect next.</a:t>
            </a:r>
          </a:p>
          <a:p>
            <a:pPr>
              <a:buNone/>
            </a:pPr>
            <a:endParaRPr lang="en-US" dirty="0" smtClean="0"/>
          </a:p>
          <a:p>
            <a:pPr>
              <a:buNone/>
            </a:pPr>
            <a:endParaRPr lang="en-US" dirty="0" smtClean="0"/>
          </a:p>
          <a:p>
            <a:pPr>
              <a:buNone/>
            </a:pPr>
            <a:endParaRPr lang="en-US" dirty="0" smtClean="0"/>
          </a:p>
          <a:p>
            <a:pPr>
              <a:buNone/>
            </a:pPr>
            <a:endParaRPr lang="en-US" dirty="0"/>
          </a:p>
        </p:txBody>
      </p:sp>
      <p:pic>
        <p:nvPicPr>
          <p:cNvPr id="4" name="Picture 3"/>
          <p:cNvPicPr>
            <a:picLocks noChangeAspect="1"/>
          </p:cNvPicPr>
          <p:nvPr/>
        </p:nvPicPr>
        <p:blipFill>
          <a:blip r:embed="rId2"/>
          <a:stretch>
            <a:fillRect/>
          </a:stretch>
        </p:blipFill>
        <p:spPr>
          <a:xfrm>
            <a:off x="604729" y="4455243"/>
            <a:ext cx="2522222" cy="2522222"/>
          </a:xfrm>
          <a:prstGeom prst="rect">
            <a:avLst/>
          </a:prstGeom>
        </p:spPr>
      </p:pic>
      <p:pic>
        <p:nvPicPr>
          <p:cNvPr id="5" name="Picture 4"/>
          <p:cNvPicPr>
            <a:picLocks noChangeAspect="1"/>
          </p:cNvPicPr>
          <p:nvPr/>
        </p:nvPicPr>
        <p:blipFill>
          <a:blip r:embed="rId3"/>
          <a:stretch>
            <a:fillRect/>
          </a:stretch>
        </p:blipFill>
        <p:spPr>
          <a:xfrm>
            <a:off x="6319415" y="4834099"/>
            <a:ext cx="2824586" cy="2023901"/>
          </a:xfrm>
          <a:prstGeom prst="rect">
            <a:avLst/>
          </a:prstGeom>
        </p:spPr>
      </p:pic>
      <p:sp>
        <p:nvSpPr>
          <p:cNvPr id="8" name="TextBox 7"/>
          <p:cNvSpPr txBox="1"/>
          <p:nvPr/>
        </p:nvSpPr>
        <p:spPr>
          <a:xfrm>
            <a:off x="3577977" y="5039868"/>
            <a:ext cx="2348363" cy="1477328"/>
          </a:xfrm>
          <a:prstGeom prst="rect">
            <a:avLst/>
          </a:prstGeom>
          <a:noFill/>
        </p:spPr>
        <p:txBody>
          <a:bodyPr wrap="square" rtlCol="0">
            <a:spAutoFit/>
          </a:bodyPr>
          <a:lstStyle/>
          <a:p>
            <a:r>
              <a:rPr lang="en-US" dirty="0" smtClean="0"/>
              <a:t>Thesis  is also said to be like an umbrella that covers all the main ideas of the essay.</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200" dirty="0" smtClean="0">
                <a:solidFill>
                  <a:schemeClr val="accent4">
                    <a:lumMod val="75000"/>
                  </a:schemeClr>
                </a:solidFill>
              </a:rPr>
              <a:t>Are there different types of thesis statements</a:t>
            </a:r>
            <a:r>
              <a:rPr lang="en-US" sz="3200" dirty="0" smtClean="0"/>
              <a:t>?</a:t>
            </a:r>
            <a:endParaRPr lang="en-US" sz="3200" dirty="0"/>
          </a:p>
        </p:txBody>
      </p:sp>
      <p:sp>
        <p:nvSpPr>
          <p:cNvPr id="5" name="Rectangle 4"/>
          <p:cNvSpPr/>
          <p:nvPr/>
        </p:nvSpPr>
        <p:spPr>
          <a:xfrm>
            <a:off x="3904282" y="1653256"/>
            <a:ext cx="1007007" cy="584775"/>
          </a:xfrm>
          <a:prstGeom prst="rect">
            <a:avLst/>
          </a:prstGeom>
          <a:noFill/>
        </p:spPr>
        <p:txBody>
          <a:bodyPr wrap="none" lIns="91440" tIns="45720" rIns="91440" bIns="45720">
            <a:spAutoFit/>
            <a:scene3d>
              <a:camera prst="orthographicFront">
                <a:rot lat="0" lon="0" rev="0"/>
              </a:camera>
              <a:lightRig rig="glow" dir="t">
                <a:rot lat="0" lon="0" rev="3600000"/>
              </a:lightRig>
            </a:scene3d>
            <a:sp3d prstMaterial="softEdge">
              <a:bevelT w="29210" h="16510"/>
              <a:contourClr>
                <a:schemeClr val="accent4">
                  <a:alpha val="95000"/>
                </a:schemeClr>
              </a:contourClr>
            </a:sp3d>
          </a:bodyPr>
          <a:lstStyle/>
          <a:p>
            <a:pPr algn="ctr"/>
            <a:r>
              <a:rPr lang="en-US" sz="3200" b="1" cap="none" spc="0" dirty="0" smtClean="0">
                <a:ln>
                  <a:prstDash val="solid"/>
                </a:ln>
                <a:solidFill>
                  <a:srgbClr val="FF0000"/>
                </a:solidFill>
                <a:effectLst>
                  <a:outerShdw blurRad="88000" dist="50800" dir="5040000" algn="tl">
                    <a:schemeClr val="accent4">
                      <a:tint val="80000"/>
                      <a:satMod val="250000"/>
                      <a:alpha val="45000"/>
                    </a:schemeClr>
                  </a:outerShdw>
                </a:effectLst>
              </a:rPr>
              <a:t>YES</a:t>
            </a:r>
            <a:endParaRPr lang="en-US" sz="3200" b="1" cap="none" spc="0" dirty="0">
              <a:ln>
                <a:prstDash val="solid"/>
              </a:ln>
              <a:solidFill>
                <a:srgbClr val="FF0000"/>
              </a:solidFill>
              <a:effectLst>
                <a:outerShdw blurRad="88000" dist="50800" dir="5040000" algn="tl">
                  <a:schemeClr val="accent4">
                    <a:tint val="80000"/>
                    <a:satMod val="250000"/>
                    <a:alpha val="45000"/>
                  </a:schemeClr>
                </a:outerShdw>
              </a:effectLst>
            </a:endParaRPr>
          </a:p>
        </p:txBody>
      </p:sp>
      <p:sp>
        <p:nvSpPr>
          <p:cNvPr id="6" name="TextBox 5"/>
          <p:cNvSpPr txBox="1"/>
          <p:nvPr/>
        </p:nvSpPr>
        <p:spPr>
          <a:xfrm>
            <a:off x="229900" y="1973825"/>
            <a:ext cx="8703358" cy="954107"/>
          </a:xfrm>
          <a:prstGeom prst="rect">
            <a:avLst/>
          </a:prstGeom>
          <a:noFill/>
        </p:spPr>
        <p:txBody>
          <a:bodyPr wrap="square" rtlCol="0">
            <a:spAutoFit/>
          </a:bodyPr>
          <a:lstStyle/>
          <a:p>
            <a:pPr algn="ctr"/>
            <a:endParaRPr lang="en-US" sz="2400" b="1" dirty="0" smtClean="0"/>
          </a:p>
          <a:p>
            <a:pPr algn="ctr"/>
            <a:r>
              <a:rPr lang="en-US" sz="3200" b="1" dirty="0" smtClean="0">
                <a:solidFill>
                  <a:schemeClr val="accent1">
                    <a:lumMod val="75000"/>
                  </a:schemeClr>
                </a:solidFill>
              </a:rPr>
              <a:t>Open, Complete and Fully-developed</a:t>
            </a:r>
          </a:p>
        </p:txBody>
      </p:sp>
      <p:sp>
        <p:nvSpPr>
          <p:cNvPr id="7" name="TextBox 6"/>
          <p:cNvSpPr txBox="1"/>
          <p:nvPr/>
        </p:nvSpPr>
        <p:spPr>
          <a:xfrm>
            <a:off x="229901" y="3255755"/>
            <a:ext cx="8703357" cy="1569660"/>
          </a:xfrm>
          <a:prstGeom prst="rect">
            <a:avLst/>
          </a:prstGeom>
          <a:noFill/>
        </p:spPr>
        <p:txBody>
          <a:bodyPr wrap="square" rtlCol="0">
            <a:spAutoFit/>
          </a:bodyPr>
          <a:lstStyle/>
          <a:p>
            <a:r>
              <a:rPr lang="en-US" sz="2400" dirty="0" smtClean="0"/>
              <a:t>An </a:t>
            </a:r>
            <a:r>
              <a:rPr lang="en-US" sz="2400" b="1" dirty="0" smtClean="0">
                <a:solidFill>
                  <a:schemeClr val="accent4"/>
                </a:solidFill>
              </a:rPr>
              <a:t>Open Thesis</a:t>
            </a:r>
            <a:r>
              <a:rPr lang="en-US" sz="2400" b="1" dirty="0" smtClean="0"/>
              <a:t> </a:t>
            </a:r>
            <a:r>
              <a:rPr lang="en-US" sz="2400" dirty="0" smtClean="0"/>
              <a:t>only states the writers argument (it does not contain the body points.)</a:t>
            </a:r>
          </a:p>
          <a:p>
            <a:r>
              <a:rPr lang="en-US" sz="2400" dirty="0" smtClean="0"/>
              <a:t>	i.e. Everyone should drive a hybrid car.</a:t>
            </a:r>
          </a:p>
          <a:p>
            <a:endParaRPr lang="en-US" sz="2400" dirty="0"/>
          </a:p>
        </p:txBody>
      </p:sp>
      <p:sp>
        <p:nvSpPr>
          <p:cNvPr id="8" name="TextBox 7"/>
          <p:cNvSpPr txBox="1"/>
          <p:nvPr/>
        </p:nvSpPr>
        <p:spPr>
          <a:xfrm>
            <a:off x="229900" y="4505641"/>
            <a:ext cx="8703357" cy="2092881"/>
          </a:xfrm>
          <a:prstGeom prst="rect">
            <a:avLst/>
          </a:prstGeom>
          <a:noFill/>
        </p:spPr>
        <p:txBody>
          <a:bodyPr wrap="square" rtlCol="0">
            <a:spAutoFit/>
          </a:bodyPr>
          <a:lstStyle/>
          <a:p>
            <a:r>
              <a:rPr lang="en-US" sz="2400" dirty="0" smtClean="0"/>
              <a:t>A </a:t>
            </a:r>
            <a:r>
              <a:rPr lang="en-US" sz="2400" b="1" dirty="0" smtClean="0">
                <a:solidFill>
                  <a:srgbClr val="C47810"/>
                </a:solidFill>
              </a:rPr>
              <a:t>Complete Thesis</a:t>
            </a:r>
            <a:r>
              <a:rPr lang="en-US" sz="2400" dirty="0" smtClean="0">
                <a:solidFill>
                  <a:srgbClr val="C47810"/>
                </a:solidFill>
              </a:rPr>
              <a:t> </a:t>
            </a:r>
            <a:r>
              <a:rPr lang="en-US" sz="2400" dirty="0" smtClean="0"/>
              <a:t>states the writer’s arguments and also includes the supportive points (the body points.)</a:t>
            </a:r>
          </a:p>
          <a:p>
            <a:endParaRPr lang="en-US" sz="1000" dirty="0" smtClean="0"/>
          </a:p>
          <a:p>
            <a:r>
              <a:rPr lang="en-US" sz="2400" dirty="0" smtClean="0"/>
              <a:t>	i.e. Everyone should drive a hybrid car because they pollute less, 	they get better mileage, and they help reduce gasoline costs.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5"/>
                                        </p:tgtEl>
                                        <p:attrNameLst>
                                          <p:attrName>ppt_y</p:attrName>
                                        </p:attrNameLst>
                                      </p:cBhvr>
                                      <p:tavLst>
                                        <p:tav tm="0">
                                          <p:val>
                                            <p:strVal val="#ppt_y"/>
                                          </p:val>
                                        </p:tav>
                                        <p:tav tm="100000">
                                          <p:val>
                                            <p:strVal val="#ppt_y"/>
                                          </p:val>
                                        </p:tav>
                                      </p:tavLst>
                                    </p:anim>
                                    <p:anim calcmode="lin" valueType="num">
                                      <p:cBhvr>
                                        <p:cTn id="9" dur="500" fill="hold"/>
                                        <p:tgtEl>
                                          <p:spTgt spid="5"/>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5"/>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5"/>
                                        </p:tgtEl>
                                      </p:cBhvr>
                                    </p:animEffect>
                                  </p:childTnLst>
                                  <p:subTnLst>
                                    <p:set>
                                      <p:cBhvr override="childStyle">
                                        <p:cTn dur="1" fill="hold" display="0" masterRel="nextClick" afterEffect="1"/>
                                        <p:tgtEl>
                                          <p:spTgt spid="5"/>
                                        </p:tgtEl>
                                        <p:attrNameLst>
                                          <p:attrName>style.visibility</p:attrName>
                                        </p:attrNameLst>
                                      </p:cBhvr>
                                      <p:to>
                                        <p:strVal val="hidden"/>
                                      </p:to>
                                    </p:set>
                                  </p:subTnLst>
                                </p:cTn>
                              </p:par>
                            </p:childTnLst>
                          </p:cTn>
                        </p:par>
                      </p:childTnLst>
                    </p:cTn>
                  </p:par>
                  <p:par>
                    <p:cTn id="12" fill="hold">
                      <p:stCondLst>
                        <p:cond delay="indefinite"/>
                      </p:stCondLst>
                      <p:childTnLst>
                        <p:par>
                          <p:cTn id="13" fill="hold">
                            <p:stCondLst>
                              <p:cond delay="0"/>
                            </p:stCondLst>
                            <p:childTnLst>
                              <p:par>
                                <p:cTn id="14" presetID="2" presetClass="entr" presetSubtype="4" accel="50000" decel="5000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 calcmode="lin" valueType="num">
                                      <p:cBhvr additive="base">
                                        <p:cTn id="16" dur="500" fill="hold"/>
                                        <p:tgtEl>
                                          <p:spTgt spid="6"/>
                                        </p:tgtEl>
                                        <p:attrNameLst>
                                          <p:attrName>ppt_x</p:attrName>
                                        </p:attrNameLst>
                                      </p:cBhvr>
                                      <p:tavLst>
                                        <p:tav tm="0">
                                          <p:val>
                                            <p:strVal val="#ppt_x"/>
                                          </p:val>
                                        </p:tav>
                                        <p:tav tm="100000">
                                          <p:val>
                                            <p:strVal val="#ppt_x"/>
                                          </p:val>
                                        </p:tav>
                                      </p:tavLst>
                                    </p:anim>
                                    <p:anim calcmode="lin" valueType="num">
                                      <p:cBhvr additive="base">
                                        <p:cTn id="17"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8" fill="hold">
                      <p:stCondLst>
                        <p:cond delay="indefinite"/>
                      </p:stCondLst>
                      <p:childTnLst>
                        <p:par>
                          <p:cTn id="19" fill="hold">
                            <p:stCondLst>
                              <p:cond delay="0"/>
                            </p:stCondLst>
                            <p:childTnLst>
                              <p:par>
                                <p:cTn id="20" presetID="2" presetClass="entr" presetSubtype="4" accel="50000" decel="5000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ppt_x"/>
                                          </p:val>
                                        </p:tav>
                                        <p:tav tm="100000">
                                          <p:val>
                                            <p:strVal val="#ppt_x"/>
                                          </p:val>
                                        </p:tav>
                                      </p:tavLst>
                                    </p:anim>
                                    <p:anim calcmode="lin" valueType="num">
                                      <p:cBhvr additive="base">
                                        <p:cTn id="23"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 presetClass="entr" presetSubtype="4" accel="50000" decel="50000"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additive="base">
                                        <p:cTn id="28" dur="500" fill="hold"/>
                                        <p:tgtEl>
                                          <p:spTgt spid="8"/>
                                        </p:tgtEl>
                                        <p:attrNameLst>
                                          <p:attrName>ppt_x</p:attrName>
                                        </p:attrNameLst>
                                      </p:cBhvr>
                                      <p:tavLst>
                                        <p:tav tm="0">
                                          <p:val>
                                            <p:strVal val="#ppt_x"/>
                                          </p:val>
                                        </p:tav>
                                        <p:tav tm="100000">
                                          <p:val>
                                            <p:strVal val="#ppt_x"/>
                                          </p:val>
                                        </p:tav>
                                      </p:tavLst>
                                    </p:anim>
                                    <p:anim calcmode="lin" valueType="num">
                                      <p:cBhvr additive="base">
                                        <p:cTn id="29"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10718" y="109182"/>
            <a:ext cx="8023598" cy="1562669"/>
          </a:xfrm>
        </p:spPr>
        <p:txBody>
          <a:bodyPr/>
          <a:lstStyle/>
          <a:p>
            <a:pPr>
              <a:lnSpc>
                <a:spcPct val="150000"/>
              </a:lnSpc>
            </a:pPr>
            <a:r>
              <a:rPr lang="en-US" sz="2000" dirty="0" smtClean="0"/>
              <a:t/>
            </a:r>
            <a:br>
              <a:rPr lang="en-US" sz="2000" dirty="0" smtClean="0"/>
            </a:br>
            <a:r>
              <a:rPr lang="en-US" sz="2000" dirty="0" smtClean="0"/>
              <a:t/>
            </a:r>
            <a:br>
              <a:rPr lang="en-US" sz="2000" dirty="0" smtClean="0"/>
            </a:br>
            <a:r>
              <a:rPr lang="en-US" sz="2000" dirty="0" smtClean="0"/>
              <a:t>A</a:t>
            </a:r>
            <a:r>
              <a:rPr lang="en-US" sz="2000" b="1" dirty="0" smtClean="0">
                <a:solidFill>
                  <a:schemeClr val="accent4"/>
                </a:solidFill>
              </a:rPr>
              <a:t> </a:t>
            </a:r>
            <a:r>
              <a:rPr lang="en-US" sz="2000" b="1" dirty="0">
                <a:solidFill>
                  <a:schemeClr val="accent4"/>
                </a:solidFill>
              </a:rPr>
              <a:t>Fully-Developed Thesis</a:t>
            </a:r>
            <a:r>
              <a:rPr lang="en-US" sz="2000" b="1" dirty="0"/>
              <a:t> includes the counter argument, the writer’s argument, and the supportive points (the body points.)</a:t>
            </a:r>
            <a:r>
              <a:rPr lang="en-US" sz="4800" b="1" dirty="0"/>
              <a:t/>
            </a:r>
            <a:br>
              <a:rPr lang="en-US" sz="4800" b="1" dirty="0"/>
            </a:br>
            <a:endParaRPr lang="en-US" dirty="0"/>
          </a:p>
        </p:txBody>
      </p:sp>
      <p:sp>
        <p:nvSpPr>
          <p:cNvPr id="6" name="TextBox 5"/>
          <p:cNvSpPr txBox="1"/>
          <p:nvPr/>
        </p:nvSpPr>
        <p:spPr>
          <a:xfrm>
            <a:off x="410718" y="1357108"/>
            <a:ext cx="7639874" cy="5447645"/>
          </a:xfrm>
          <a:custGeom>
            <a:avLst/>
            <a:gdLst>
              <a:gd name="connsiteX0" fmla="*/ 0 w 8993909"/>
              <a:gd name="connsiteY0" fmla="*/ 0 h 2539157"/>
              <a:gd name="connsiteX1" fmla="*/ 8993909 w 8993909"/>
              <a:gd name="connsiteY1" fmla="*/ 0 h 2539157"/>
              <a:gd name="connsiteX2" fmla="*/ 8993909 w 8993909"/>
              <a:gd name="connsiteY2" fmla="*/ 2539157 h 2539157"/>
              <a:gd name="connsiteX3" fmla="*/ 0 w 8993909"/>
              <a:gd name="connsiteY3" fmla="*/ 2539157 h 2539157"/>
              <a:gd name="connsiteX4" fmla="*/ 0 w 8993909"/>
              <a:gd name="connsiteY4" fmla="*/ 0 h 253915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8993909" h="2539157">
                <a:moveTo>
                  <a:pt x="0" y="0"/>
                </a:moveTo>
                <a:lnTo>
                  <a:pt x="8993909" y="0"/>
                </a:lnTo>
                <a:lnTo>
                  <a:pt x="8993909" y="2539157"/>
                </a:lnTo>
                <a:lnTo>
                  <a:pt x="0" y="2539157"/>
                </a:lnTo>
                <a:lnTo>
                  <a:pt x="0" y="0"/>
                </a:lnTo>
                <a:close/>
              </a:path>
            </a:pathLst>
          </a:custGeom>
          <a:noFill/>
        </p:spPr>
        <p:txBody>
          <a:bodyPr wrap="square" rtlCol="0">
            <a:spAutoFit/>
          </a:bodyPr>
          <a:lstStyle/>
          <a:p>
            <a:pPr>
              <a:lnSpc>
                <a:spcPct val="150000"/>
              </a:lnSpc>
            </a:pPr>
            <a:r>
              <a:rPr lang="en-US" sz="2400" dirty="0" smtClean="0"/>
              <a:t>               A sample </a:t>
            </a:r>
            <a:r>
              <a:rPr lang="en-US" sz="2400" b="1" dirty="0" smtClean="0">
                <a:solidFill>
                  <a:schemeClr val="accent4"/>
                </a:solidFill>
              </a:rPr>
              <a:t> </a:t>
            </a:r>
            <a:r>
              <a:rPr lang="en-US" sz="2400" b="1" dirty="0">
                <a:solidFill>
                  <a:schemeClr val="accent4"/>
                </a:solidFill>
              </a:rPr>
              <a:t>Fully-Developed </a:t>
            </a:r>
            <a:r>
              <a:rPr lang="en-US" sz="2400" b="1" dirty="0" smtClean="0">
                <a:solidFill>
                  <a:schemeClr val="accent4"/>
                </a:solidFill>
              </a:rPr>
              <a:t>Thesis</a:t>
            </a:r>
            <a:r>
              <a:rPr lang="en-US" sz="2400" b="1" dirty="0" smtClean="0"/>
              <a:t>:</a:t>
            </a:r>
          </a:p>
          <a:p>
            <a:pPr>
              <a:lnSpc>
                <a:spcPct val="150000"/>
              </a:lnSpc>
            </a:pPr>
            <a:r>
              <a:rPr lang="en-US" sz="800" b="1" dirty="0" smtClean="0"/>
              <a:t>-------------------------------------------------------------------------------------------------------------------------------------------------------------------------------------------------------------------------------</a:t>
            </a:r>
          </a:p>
          <a:p>
            <a:pPr>
              <a:lnSpc>
                <a:spcPct val="150000"/>
              </a:lnSpc>
            </a:pPr>
            <a:r>
              <a:rPr lang="en-US" sz="2800" b="1" dirty="0" smtClean="0">
                <a:solidFill>
                  <a:schemeClr val="accent2">
                    <a:lumMod val="75000"/>
                    <a:lumOff val="25000"/>
                  </a:schemeClr>
                </a:solidFill>
              </a:rPr>
              <a:t>Although</a:t>
            </a:r>
            <a:r>
              <a:rPr lang="en-US" sz="2800" dirty="0" smtClean="0"/>
              <a:t> </a:t>
            </a:r>
            <a:r>
              <a:rPr lang="en-US" sz="2800" b="1" u="sng" dirty="0" smtClean="0">
                <a:solidFill>
                  <a:schemeClr val="accent6">
                    <a:lumMod val="50000"/>
                  </a:schemeClr>
                </a:solidFill>
              </a:rPr>
              <a:t>counter argument</a:t>
            </a:r>
            <a:r>
              <a:rPr lang="en-US" sz="2800" dirty="0" smtClean="0">
                <a:solidFill>
                  <a:srgbClr val="AF0C0C"/>
                </a:solidFill>
              </a:rPr>
              <a:t>,</a:t>
            </a:r>
            <a:r>
              <a:rPr lang="en-US" sz="2800" dirty="0" smtClean="0"/>
              <a:t> </a:t>
            </a:r>
            <a:r>
              <a:rPr lang="en-US" sz="2800" b="1" dirty="0" smtClean="0">
                <a:solidFill>
                  <a:srgbClr val="AF0C0C"/>
                </a:solidFill>
              </a:rPr>
              <a:t>actually</a:t>
            </a:r>
            <a:r>
              <a:rPr lang="en-US" sz="2800" dirty="0" smtClean="0"/>
              <a:t> </a:t>
            </a:r>
            <a:r>
              <a:rPr lang="en-US" sz="2800" b="1" u="sng" dirty="0" smtClean="0">
                <a:solidFill>
                  <a:srgbClr val="00B050"/>
                </a:solidFill>
              </a:rPr>
              <a:t>your argument</a:t>
            </a:r>
            <a:r>
              <a:rPr lang="en-US" sz="2800" u="sng" dirty="0" smtClean="0"/>
              <a:t> </a:t>
            </a:r>
            <a:r>
              <a:rPr lang="en-US" sz="2800" b="1" dirty="0" smtClean="0">
                <a:solidFill>
                  <a:srgbClr val="AF0C0C"/>
                </a:solidFill>
              </a:rPr>
              <a:t>because</a:t>
            </a:r>
            <a:r>
              <a:rPr lang="en-US" sz="2800" dirty="0" smtClean="0"/>
              <a:t>  </a:t>
            </a:r>
            <a:r>
              <a:rPr lang="en-US" sz="2800" u="sng" dirty="0" smtClean="0"/>
              <a:t>1</a:t>
            </a:r>
            <a:r>
              <a:rPr lang="en-US" sz="2800" u="sng" baseline="30000" dirty="0" smtClean="0"/>
              <a:t>st</a:t>
            </a:r>
            <a:r>
              <a:rPr lang="en-US" sz="2800" u="sng" dirty="0" smtClean="0"/>
              <a:t> supporting idea</a:t>
            </a:r>
            <a:r>
              <a:rPr lang="en-US" sz="2800" dirty="0" smtClean="0">
                <a:solidFill>
                  <a:srgbClr val="AF0C0C"/>
                </a:solidFill>
              </a:rPr>
              <a:t>,</a:t>
            </a:r>
            <a:r>
              <a:rPr lang="en-US" sz="2800" dirty="0" smtClean="0"/>
              <a:t> </a:t>
            </a:r>
            <a:r>
              <a:rPr lang="en-US" sz="2800" u="sng" dirty="0" smtClean="0"/>
              <a:t>2</a:t>
            </a:r>
            <a:r>
              <a:rPr lang="en-US" sz="2800" u="sng" baseline="30000" dirty="0" smtClean="0"/>
              <a:t>nd</a:t>
            </a:r>
            <a:r>
              <a:rPr lang="en-US" sz="2800" u="sng" dirty="0" smtClean="0"/>
              <a:t> supporting Idea</a:t>
            </a:r>
            <a:r>
              <a:rPr lang="en-US" sz="2800" dirty="0" smtClean="0">
                <a:solidFill>
                  <a:srgbClr val="AF0C0C"/>
                </a:solidFill>
              </a:rPr>
              <a:t>,</a:t>
            </a:r>
            <a:r>
              <a:rPr lang="en-US" sz="2800" dirty="0" smtClean="0"/>
              <a:t> </a:t>
            </a:r>
            <a:r>
              <a:rPr lang="en-US" sz="2800" b="1" dirty="0" smtClean="0">
                <a:solidFill>
                  <a:srgbClr val="AF0C0C"/>
                </a:solidFill>
              </a:rPr>
              <a:t>and</a:t>
            </a:r>
            <a:r>
              <a:rPr lang="en-US" sz="2800" dirty="0" smtClean="0"/>
              <a:t> </a:t>
            </a:r>
            <a:r>
              <a:rPr lang="en-US" sz="2800" u="sng" dirty="0" smtClean="0"/>
              <a:t>3</a:t>
            </a:r>
            <a:r>
              <a:rPr lang="en-US" sz="2800" u="sng" baseline="30000" dirty="0" smtClean="0"/>
              <a:t>rd</a:t>
            </a:r>
            <a:r>
              <a:rPr lang="en-US" sz="2800" u="sng" dirty="0" smtClean="0"/>
              <a:t> supporting idea</a:t>
            </a:r>
            <a:r>
              <a:rPr lang="en-US" sz="2800" u="sng" dirty="0" smtClean="0">
                <a:solidFill>
                  <a:srgbClr val="AF0C0C"/>
                </a:solidFill>
              </a:rPr>
              <a:t>.</a:t>
            </a:r>
          </a:p>
          <a:p>
            <a:pPr>
              <a:lnSpc>
                <a:spcPct val="150000"/>
              </a:lnSpc>
            </a:pPr>
            <a:r>
              <a:rPr lang="en-US" sz="800" b="1" dirty="0" smtClean="0"/>
              <a:t>--------------------------------------------------------------------------------------------------------------------------------------------------------------------------------------------------------------------------------</a:t>
            </a:r>
            <a:endParaRPr lang="en-US" sz="1200" dirty="0" smtClean="0"/>
          </a:p>
          <a:p>
            <a:pPr>
              <a:lnSpc>
                <a:spcPct val="150000"/>
              </a:lnSpc>
            </a:pPr>
            <a:r>
              <a:rPr lang="en-US" sz="2000" dirty="0" smtClean="0"/>
              <a:t>i.e.   </a:t>
            </a:r>
            <a:r>
              <a:rPr lang="en-US" sz="2000" b="1" dirty="0" smtClean="0">
                <a:solidFill>
                  <a:schemeClr val="accent6">
                    <a:lumMod val="50000"/>
                  </a:schemeClr>
                </a:solidFill>
              </a:rPr>
              <a:t>Although some believe that hybrid cars are dangerous and may have malfunction </a:t>
            </a:r>
            <a:r>
              <a:rPr lang="en-US" sz="2000" b="1" dirty="0">
                <a:solidFill>
                  <a:schemeClr val="accent6">
                    <a:lumMod val="50000"/>
                  </a:schemeClr>
                </a:solidFill>
              </a:rPr>
              <a:t>in bad </a:t>
            </a:r>
            <a:r>
              <a:rPr lang="en-US" sz="2000" b="1" dirty="0" smtClean="0">
                <a:solidFill>
                  <a:schemeClr val="accent6">
                    <a:lumMod val="50000"/>
                  </a:schemeClr>
                </a:solidFill>
              </a:rPr>
              <a:t>weather, </a:t>
            </a:r>
            <a:r>
              <a:rPr lang="en-US" sz="2000" b="1" dirty="0" smtClean="0">
                <a:solidFill>
                  <a:srgbClr val="00B050"/>
                </a:solidFill>
              </a:rPr>
              <a:t>everyone </a:t>
            </a:r>
            <a:r>
              <a:rPr lang="en-US" sz="2000" b="1" dirty="0">
                <a:solidFill>
                  <a:srgbClr val="00B050"/>
                </a:solidFill>
              </a:rPr>
              <a:t>should </a:t>
            </a:r>
            <a:r>
              <a:rPr lang="en-US" sz="2000" b="1" dirty="0" smtClean="0">
                <a:solidFill>
                  <a:srgbClr val="00B050"/>
                </a:solidFill>
              </a:rPr>
              <a:t>consider </a:t>
            </a:r>
            <a:r>
              <a:rPr lang="en-US" sz="2000" b="1" dirty="0">
                <a:solidFill>
                  <a:srgbClr val="00B050"/>
                </a:solidFill>
              </a:rPr>
              <a:t>a hybrid car </a:t>
            </a:r>
            <a:r>
              <a:rPr lang="en-US" sz="2000" dirty="0"/>
              <a:t>because they pollute less, </a:t>
            </a:r>
            <a:r>
              <a:rPr lang="en-US" sz="2000" dirty="0" smtClean="0"/>
              <a:t>they </a:t>
            </a:r>
            <a:r>
              <a:rPr lang="en-US" sz="2000" dirty="0"/>
              <a:t>get better mileage, and they help reduce gasoline costs</a:t>
            </a:r>
            <a:r>
              <a:rPr lang="en-US" sz="2000" dirty="0" smtClean="0"/>
              <a:t>.</a:t>
            </a:r>
          </a:p>
          <a:p>
            <a:pPr>
              <a:lnSpc>
                <a:spcPct val="150000"/>
              </a:lnSpc>
            </a:pPr>
            <a:endParaRPr lang="en-US" sz="2000" u="sng" dirty="0">
              <a:solidFill>
                <a:srgbClr val="AF0C0C"/>
              </a:solidFil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7"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000"/>
                                        <p:tgtEl>
                                          <p:spTgt spid="6"/>
                                        </p:tgtEl>
                                      </p:cBhvr>
                                    </p:animEffect>
                                    <p:anim calcmode="lin" valueType="num">
                                      <p:cBhvr>
                                        <p:cTn id="8" dur="1000" fill="hold"/>
                                        <p:tgtEl>
                                          <p:spTgt spid="6"/>
                                        </p:tgtEl>
                                        <p:attrNameLst>
                                          <p:attrName>ppt_x</p:attrName>
                                        </p:attrNameLst>
                                      </p:cBhvr>
                                      <p:tavLst>
                                        <p:tav tm="0">
                                          <p:val>
                                            <p:strVal val="#ppt_x"/>
                                          </p:val>
                                        </p:tav>
                                        <p:tav tm="100000">
                                          <p:val>
                                            <p:strVal val="#ppt_x"/>
                                          </p:val>
                                        </p:tav>
                                      </p:tavLst>
                                    </p:anim>
                                    <p:anim calcmode="lin" valueType="num">
                                      <p:cBhvr>
                                        <p:cTn id="9" dur="900" decel="100000" fill="hold"/>
                                        <p:tgtEl>
                                          <p:spTgt spid="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6"/>
                                        </p:tgtEl>
                                        <p:attrNameLst>
                                          <p:attrName>ppt_y</p:attrName>
                                        </p:attrNameLst>
                                      </p:cBhvr>
                                      <p:tavLst>
                                        <p:tav tm="0">
                                          <p:val>
                                            <p:strVal val="#ppt_y-.03"/>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1"/>
                </a:solidFill>
              </a:rPr>
              <a:t>Your thesis is the foundation of your essay</a:t>
            </a:r>
            <a:endParaRPr lang="en-US" dirty="0">
              <a:solidFill>
                <a:schemeClr val="accent1"/>
              </a:solidFill>
            </a:endParaRPr>
          </a:p>
        </p:txBody>
      </p:sp>
      <p:sp>
        <p:nvSpPr>
          <p:cNvPr id="3" name="Content Placeholder 2"/>
          <p:cNvSpPr>
            <a:spLocks noGrp="1"/>
          </p:cNvSpPr>
          <p:nvPr>
            <p:ph idx="1"/>
          </p:nvPr>
        </p:nvSpPr>
        <p:spPr>
          <a:xfrm>
            <a:off x="791570" y="2013272"/>
            <a:ext cx="7313613" cy="3789980"/>
          </a:xfrm>
        </p:spPr>
        <p:txBody>
          <a:bodyPr>
            <a:normAutofit lnSpcReduction="10000"/>
          </a:bodyPr>
          <a:lstStyle/>
          <a:p>
            <a:r>
              <a:rPr lang="en-US" dirty="0" smtClean="0"/>
              <a:t>The entire essay attempts to prove that your thesis is correct.</a:t>
            </a:r>
          </a:p>
          <a:p>
            <a:r>
              <a:rPr lang="en-US" dirty="0" smtClean="0"/>
              <a:t>Constantly refer back to your thesis to make sure that your essay is staying on track</a:t>
            </a:r>
          </a:p>
          <a:p>
            <a:r>
              <a:rPr lang="en-US" dirty="0" smtClean="0"/>
              <a:t>If you used a </a:t>
            </a:r>
            <a:r>
              <a:rPr lang="en-US" b="1" dirty="0" smtClean="0"/>
              <a:t>Complete Thesis</a:t>
            </a:r>
            <a:r>
              <a:rPr lang="en-US" dirty="0" smtClean="0"/>
              <a:t>, each of your body paragraphs should cover one of the points mentioned in your thesis.</a:t>
            </a:r>
          </a:p>
          <a:p>
            <a:pPr lvl="1"/>
            <a:r>
              <a:rPr lang="en-US" dirty="0" smtClean="0"/>
              <a:t>Your body paragraphs should go in the same order as the points they cover were mentioned in the thesis.</a:t>
            </a:r>
            <a:endParaRPr lang="en-US" dirty="0"/>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a strong thesis statement look like?</a:t>
            </a:r>
            <a:endParaRPr lang="en-US" dirty="0"/>
          </a:p>
        </p:txBody>
      </p:sp>
      <p:sp>
        <p:nvSpPr>
          <p:cNvPr id="4" name="TextBox 3"/>
          <p:cNvSpPr txBox="1"/>
          <p:nvPr/>
        </p:nvSpPr>
        <p:spPr>
          <a:xfrm>
            <a:off x="1503218" y="1997364"/>
            <a:ext cx="6195035" cy="3416320"/>
          </a:xfrm>
          <a:prstGeom prst="rect">
            <a:avLst/>
          </a:prstGeom>
          <a:noFill/>
        </p:spPr>
        <p:txBody>
          <a:bodyPr wrap="square" rtlCol="0">
            <a:spAutoFit/>
          </a:bodyPr>
          <a:lstStyle/>
          <a:p>
            <a:pPr algn="ctr"/>
            <a:r>
              <a:rPr lang="en-US" sz="3600" dirty="0" smtClean="0"/>
              <a:t>Remember that a strong thesis statement makes a definite point.</a:t>
            </a:r>
          </a:p>
          <a:p>
            <a:pPr algn="ctr"/>
            <a:endParaRPr lang="en-US" sz="3600" dirty="0"/>
          </a:p>
          <a:p>
            <a:pPr algn="ctr"/>
            <a:endParaRPr lang="en-US" sz="3600" dirty="0" smtClean="0"/>
          </a:p>
          <a:p>
            <a:pPr algn="ctr"/>
            <a:endParaRPr lang="en-US" sz="3600" dirty="0"/>
          </a:p>
        </p:txBody>
      </p:sp>
      <p:cxnSp>
        <p:nvCxnSpPr>
          <p:cNvPr id="6" name="Straight Connector 5"/>
          <p:cNvCxnSpPr/>
          <p:nvPr/>
        </p:nvCxnSpPr>
        <p:spPr>
          <a:xfrm>
            <a:off x="5039403" y="3166234"/>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0" name="TextBox 9"/>
          <p:cNvSpPr txBox="1"/>
          <p:nvPr/>
        </p:nvSpPr>
        <p:spPr>
          <a:xfrm>
            <a:off x="362836" y="3690361"/>
            <a:ext cx="8556909" cy="646331"/>
          </a:xfrm>
          <a:prstGeom prst="rect">
            <a:avLst/>
          </a:prstGeom>
          <a:noFill/>
        </p:spPr>
        <p:txBody>
          <a:bodyPr wrap="square" rtlCol="0">
            <a:spAutoFit/>
          </a:bodyPr>
          <a:lstStyle/>
          <a:p>
            <a:pPr algn="ctr"/>
            <a:r>
              <a:rPr lang="en-US" sz="3600" dirty="0" smtClean="0"/>
              <a:t>That point should be your own opinion.</a:t>
            </a:r>
            <a:endParaRPr lang="en-US" sz="3600" dirty="0"/>
          </a:p>
        </p:txBody>
      </p:sp>
      <p:cxnSp>
        <p:nvCxnSpPr>
          <p:cNvPr id="22" name="Straight Connector 21"/>
          <p:cNvCxnSpPr/>
          <p:nvPr/>
        </p:nvCxnSpPr>
        <p:spPr>
          <a:xfrm>
            <a:off x="5810334" y="4154079"/>
            <a:ext cx="2417679"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4"/>
                                        </p:tgtEl>
                                        <p:attrNameLst>
                                          <p:attrName>style.visibility</p:attrName>
                                        </p:attrNameLst>
                                      </p:cBhvr>
                                      <p:to>
                                        <p:strVal val="visible"/>
                                      </p:to>
                                    </p:set>
                                    <p:anim calcmode="lin" valueType="num">
                                      <p:cBhvr>
                                        <p:cTn id="7" dur="500" fill="hold"/>
                                        <p:tgtEl>
                                          <p:spTgt spid="4"/>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4"/>
                                        </p:tgtEl>
                                        <p:attrNameLst>
                                          <p:attrName>ppt_y</p:attrName>
                                        </p:attrNameLst>
                                      </p:cBhvr>
                                      <p:tavLst>
                                        <p:tav tm="0">
                                          <p:val>
                                            <p:strVal val="#ppt_y"/>
                                          </p:val>
                                        </p:tav>
                                        <p:tav tm="100000">
                                          <p:val>
                                            <p:strVal val="#ppt_y"/>
                                          </p:val>
                                        </p:tav>
                                      </p:tavLst>
                                    </p:anim>
                                    <p:anim calcmode="lin" valueType="num">
                                      <p:cBhvr>
                                        <p:cTn id="9" dur="500" fill="hold"/>
                                        <p:tgtEl>
                                          <p:spTgt spid="4"/>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4"/>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4"/>
                                        </p:tgtEl>
                                      </p:cBhvr>
                                    </p:animEffect>
                                  </p:childTnLst>
                                </p:cTn>
                              </p:par>
                            </p:childTnLst>
                          </p:cTn>
                        </p:par>
                        <p:par>
                          <p:cTn id="12" fill="hold">
                            <p:stCondLst>
                              <p:cond delay="3150"/>
                            </p:stCondLst>
                            <p:childTnLst>
                              <p:par>
                                <p:cTn id="13" presetID="22" presetClass="entr" presetSubtype="8" fill="hold" nodeType="afterEffect">
                                  <p:stCondLst>
                                    <p:cond delay="0"/>
                                  </p:stCondLst>
                                  <p:childTnLst>
                                    <p:set>
                                      <p:cBhvr>
                                        <p:cTn id="14" dur="1" fill="hold">
                                          <p:stCondLst>
                                            <p:cond delay="0"/>
                                          </p:stCondLst>
                                        </p:cTn>
                                        <p:tgtEl>
                                          <p:spTgt spid="6"/>
                                        </p:tgtEl>
                                        <p:attrNameLst>
                                          <p:attrName>style.visibility</p:attrName>
                                        </p:attrNameLst>
                                      </p:cBhvr>
                                      <p:to>
                                        <p:strVal val="visible"/>
                                      </p:to>
                                    </p:set>
                                    <p:animEffect transition="in" filter="wipe(left)">
                                      <p:cBhvr>
                                        <p:cTn id="15" dur="500"/>
                                        <p:tgtEl>
                                          <p:spTgt spid="6"/>
                                        </p:tgtEl>
                                      </p:cBhvr>
                                    </p:animEffect>
                                  </p:childTnLst>
                                </p:cTn>
                              </p:par>
                            </p:childTnLst>
                          </p:cTn>
                        </p:par>
                      </p:childTnLst>
                    </p:cTn>
                  </p:par>
                  <p:par>
                    <p:cTn id="16" fill="hold">
                      <p:stCondLst>
                        <p:cond delay="indefinite"/>
                      </p:stCondLst>
                      <p:childTnLst>
                        <p:par>
                          <p:cTn id="17" fill="hold">
                            <p:stCondLst>
                              <p:cond delay="0"/>
                            </p:stCondLst>
                            <p:childTnLst>
                              <p:par>
                                <p:cTn id="18" presetID="41" presetClass="entr" presetSubtype="0" fill="hold" grpId="0" nodeType="clickEffect">
                                  <p:stCondLst>
                                    <p:cond delay="0"/>
                                  </p:stCondLst>
                                  <p:iterate type="lt">
                                    <p:tmPct val="10000"/>
                                  </p:iterate>
                                  <p:childTnLst>
                                    <p:set>
                                      <p:cBhvr>
                                        <p:cTn id="19" dur="1" fill="hold">
                                          <p:stCondLst>
                                            <p:cond delay="0"/>
                                          </p:stCondLst>
                                        </p:cTn>
                                        <p:tgtEl>
                                          <p:spTgt spid="10"/>
                                        </p:tgtEl>
                                        <p:attrNameLst>
                                          <p:attrName>style.visibility</p:attrName>
                                        </p:attrNameLst>
                                      </p:cBhvr>
                                      <p:to>
                                        <p:strVal val="visible"/>
                                      </p:to>
                                    </p:set>
                                    <p:anim calcmode="lin" valueType="num">
                                      <p:cBhvr>
                                        <p:cTn id="20" dur="500" fill="hold"/>
                                        <p:tgtEl>
                                          <p:spTgt spid="10"/>
                                        </p:tgtEl>
                                        <p:attrNameLst>
                                          <p:attrName>ppt_x</p:attrName>
                                        </p:attrNameLst>
                                      </p:cBhvr>
                                      <p:tavLst>
                                        <p:tav tm="0">
                                          <p:val>
                                            <p:strVal val="#ppt_x"/>
                                          </p:val>
                                        </p:tav>
                                        <p:tav tm="50000">
                                          <p:val>
                                            <p:strVal val="#ppt_x+.1"/>
                                          </p:val>
                                        </p:tav>
                                        <p:tav tm="100000">
                                          <p:val>
                                            <p:strVal val="#ppt_x"/>
                                          </p:val>
                                        </p:tav>
                                      </p:tavLst>
                                    </p:anim>
                                    <p:anim calcmode="lin" valueType="num">
                                      <p:cBhvr>
                                        <p:cTn id="21" dur="500" fill="hold"/>
                                        <p:tgtEl>
                                          <p:spTgt spid="10"/>
                                        </p:tgtEl>
                                        <p:attrNameLst>
                                          <p:attrName>ppt_y</p:attrName>
                                        </p:attrNameLst>
                                      </p:cBhvr>
                                      <p:tavLst>
                                        <p:tav tm="0">
                                          <p:val>
                                            <p:strVal val="#ppt_y"/>
                                          </p:val>
                                        </p:tav>
                                        <p:tav tm="100000">
                                          <p:val>
                                            <p:strVal val="#ppt_y"/>
                                          </p:val>
                                        </p:tav>
                                      </p:tavLst>
                                    </p:anim>
                                    <p:anim calcmode="lin" valueType="num">
                                      <p:cBhvr>
                                        <p:cTn id="22" dur="500" fill="hold"/>
                                        <p:tgtEl>
                                          <p:spTgt spid="10"/>
                                        </p:tgtEl>
                                        <p:attrNameLst>
                                          <p:attrName>ppt_h</p:attrName>
                                        </p:attrNameLst>
                                      </p:cBhvr>
                                      <p:tavLst>
                                        <p:tav tm="0">
                                          <p:val>
                                            <p:strVal val="#ppt_h/10"/>
                                          </p:val>
                                        </p:tav>
                                        <p:tav tm="50000">
                                          <p:val>
                                            <p:strVal val="#ppt_h+.01"/>
                                          </p:val>
                                        </p:tav>
                                        <p:tav tm="100000">
                                          <p:val>
                                            <p:strVal val="#ppt_h"/>
                                          </p:val>
                                        </p:tav>
                                      </p:tavLst>
                                    </p:anim>
                                    <p:anim calcmode="lin" valueType="num">
                                      <p:cBhvr>
                                        <p:cTn id="23" dur="500" fill="hold"/>
                                        <p:tgtEl>
                                          <p:spTgt spid="10"/>
                                        </p:tgtEl>
                                        <p:attrNameLst>
                                          <p:attrName>ppt_w</p:attrName>
                                        </p:attrNameLst>
                                      </p:cBhvr>
                                      <p:tavLst>
                                        <p:tav tm="0">
                                          <p:val>
                                            <p:strVal val="#ppt_w/10"/>
                                          </p:val>
                                        </p:tav>
                                        <p:tav tm="50000">
                                          <p:val>
                                            <p:strVal val="#ppt_w+.01"/>
                                          </p:val>
                                        </p:tav>
                                        <p:tav tm="100000">
                                          <p:val>
                                            <p:strVal val="#ppt_w"/>
                                          </p:val>
                                        </p:tav>
                                      </p:tavLst>
                                    </p:anim>
                                    <p:animEffect transition="in" filter="fade">
                                      <p:cBhvr>
                                        <p:cTn id="24" dur="500" tmFilter="0,0; .5, 1; 1, 1"/>
                                        <p:tgtEl>
                                          <p:spTgt spid="10"/>
                                        </p:tgtEl>
                                      </p:cBhvr>
                                    </p:animEffect>
                                  </p:childTnLst>
                                </p:cTn>
                              </p:par>
                            </p:childTnLst>
                          </p:cTn>
                        </p:par>
                        <p:par>
                          <p:cTn id="25" fill="hold">
                            <p:stCondLst>
                              <p:cond delay="2050"/>
                            </p:stCondLst>
                            <p:childTnLst>
                              <p:par>
                                <p:cTn id="26" presetID="22" presetClass="entr" presetSubtype="8" fill="hold" nodeType="afterEffect">
                                  <p:stCondLst>
                                    <p:cond delay="0"/>
                                  </p:stCondLst>
                                  <p:childTnLst>
                                    <p:set>
                                      <p:cBhvr>
                                        <p:cTn id="27" dur="1" fill="hold">
                                          <p:stCondLst>
                                            <p:cond delay="0"/>
                                          </p:stCondLst>
                                        </p:cTn>
                                        <p:tgtEl>
                                          <p:spTgt spid="22"/>
                                        </p:tgtEl>
                                        <p:attrNameLst>
                                          <p:attrName>style.visibility</p:attrName>
                                        </p:attrNameLst>
                                      </p:cBhvr>
                                      <p:to>
                                        <p:strVal val="visible"/>
                                      </p:to>
                                    </p:set>
                                    <p:animEffect transition="in" filter="wipe(left)">
                                      <p:cBhvr>
                                        <p:cTn id="28" dur="50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10"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 Few Examples</a:t>
            </a:r>
            <a:endParaRPr lang="en-US" dirty="0"/>
          </a:p>
        </p:txBody>
      </p:sp>
      <p:sp>
        <p:nvSpPr>
          <p:cNvPr id="4" name="TextBox 3"/>
          <p:cNvSpPr txBox="1"/>
          <p:nvPr/>
        </p:nvSpPr>
        <p:spPr>
          <a:xfrm>
            <a:off x="1588808" y="1791963"/>
            <a:ext cx="7487467" cy="830997"/>
          </a:xfrm>
          <a:prstGeom prst="rect">
            <a:avLst/>
          </a:prstGeom>
          <a:noFill/>
        </p:spPr>
        <p:txBody>
          <a:bodyPr wrap="square" rtlCol="0">
            <a:spAutoFit/>
          </a:bodyPr>
          <a:lstStyle/>
          <a:p>
            <a:r>
              <a:rPr lang="en-US" sz="2400" i="1" dirty="0" smtClean="0"/>
              <a:t>The Adventures of Tom Sawyer </a:t>
            </a:r>
            <a:r>
              <a:rPr lang="en-US" sz="2400" dirty="0" smtClean="0"/>
              <a:t>was written by Mark Twain in 1876.  </a:t>
            </a:r>
            <a:endParaRPr lang="en-US" sz="2400" i="1" dirty="0"/>
          </a:p>
        </p:txBody>
      </p:sp>
      <p:sp>
        <p:nvSpPr>
          <p:cNvPr id="5" name="TextBox 4"/>
          <p:cNvSpPr txBox="1"/>
          <p:nvPr/>
        </p:nvSpPr>
        <p:spPr>
          <a:xfrm>
            <a:off x="1588808" y="3165037"/>
            <a:ext cx="7469135" cy="830997"/>
          </a:xfrm>
          <a:prstGeom prst="rect">
            <a:avLst/>
          </a:prstGeom>
          <a:noFill/>
        </p:spPr>
        <p:txBody>
          <a:bodyPr wrap="square" rtlCol="0">
            <a:spAutoFit/>
          </a:bodyPr>
          <a:lstStyle/>
          <a:p>
            <a:r>
              <a:rPr lang="en-US" sz="2400" dirty="0" smtClean="0"/>
              <a:t>Some people think that </a:t>
            </a:r>
            <a:r>
              <a:rPr lang="en-US" sz="2400" i="1" dirty="0" smtClean="0"/>
              <a:t>The Adventures of Tom Sawyer </a:t>
            </a:r>
            <a:r>
              <a:rPr lang="en-US" sz="2400" dirty="0" smtClean="0"/>
              <a:t>is Mark Twain’s best novel.  </a:t>
            </a:r>
            <a:endParaRPr lang="en-US" sz="2400" i="1" dirty="0"/>
          </a:p>
        </p:txBody>
      </p:sp>
      <p:sp>
        <p:nvSpPr>
          <p:cNvPr id="6" name="TextBox 5"/>
          <p:cNvSpPr txBox="1"/>
          <p:nvPr/>
        </p:nvSpPr>
        <p:spPr>
          <a:xfrm>
            <a:off x="1588808" y="4365526"/>
            <a:ext cx="6940822" cy="461665"/>
          </a:xfrm>
          <a:prstGeom prst="rect">
            <a:avLst/>
          </a:prstGeom>
          <a:noFill/>
        </p:spPr>
        <p:txBody>
          <a:bodyPr wrap="none" rtlCol="0">
            <a:spAutoFit/>
          </a:bodyPr>
          <a:lstStyle/>
          <a:p>
            <a:r>
              <a:rPr lang="en-US" sz="2400" i="1" dirty="0" smtClean="0"/>
              <a:t>The Adventures of Tom Sawyer </a:t>
            </a:r>
            <a:r>
              <a:rPr lang="en-US" sz="2400" dirty="0" smtClean="0"/>
              <a:t>is Mark Twain’s best novel.  </a:t>
            </a:r>
            <a:endParaRPr lang="en-US" sz="2400" i="1" dirty="0"/>
          </a:p>
        </p:txBody>
      </p:sp>
      <p:sp>
        <p:nvSpPr>
          <p:cNvPr id="7" name="TextBox 6"/>
          <p:cNvSpPr txBox="1"/>
          <p:nvPr/>
        </p:nvSpPr>
        <p:spPr>
          <a:xfrm>
            <a:off x="1972313" y="5453137"/>
            <a:ext cx="7085630" cy="830997"/>
          </a:xfrm>
          <a:prstGeom prst="rect">
            <a:avLst/>
          </a:prstGeom>
          <a:noFill/>
        </p:spPr>
        <p:txBody>
          <a:bodyPr wrap="square" rtlCol="0">
            <a:spAutoFit/>
          </a:bodyPr>
          <a:lstStyle/>
          <a:p>
            <a:r>
              <a:rPr lang="en-US" sz="2400" i="1" dirty="0" smtClean="0"/>
              <a:t>The Adventures of Tom Sawyer </a:t>
            </a:r>
            <a:r>
              <a:rPr lang="en-US" sz="2400" dirty="0" smtClean="0"/>
              <a:t>is Mark Twain’s best novel because of its use of satire, imagery, and symbolism.  </a:t>
            </a:r>
            <a:endParaRPr lang="en-US" sz="2400" i="1" dirty="0"/>
          </a:p>
        </p:txBody>
      </p:sp>
      <p:sp>
        <p:nvSpPr>
          <p:cNvPr id="8" name="TextBox 7"/>
          <p:cNvSpPr txBox="1"/>
          <p:nvPr/>
        </p:nvSpPr>
        <p:spPr>
          <a:xfrm>
            <a:off x="117763" y="1921999"/>
            <a:ext cx="1095172" cy="461665"/>
          </a:xfrm>
          <a:prstGeom prst="rect">
            <a:avLst/>
          </a:prstGeom>
          <a:noFill/>
        </p:spPr>
        <p:txBody>
          <a:bodyPr wrap="none" rtlCol="0">
            <a:spAutoFit/>
          </a:bodyPr>
          <a:lstStyle/>
          <a:p>
            <a:r>
              <a:rPr lang="en-US" sz="2400" dirty="0" smtClean="0">
                <a:solidFill>
                  <a:srgbClr val="FF0000"/>
                </a:solidFill>
                <a:latin typeface="Arial"/>
                <a:cs typeface="Arial"/>
              </a:rPr>
              <a:t>WEAK</a:t>
            </a:r>
            <a:endParaRPr lang="en-US" dirty="0">
              <a:solidFill>
                <a:srgbClr val="FF0000"/>
              </a:solidFill>
              <a:latin typeface="Arial"/>
              <a:cs typeface="Arial"/>
            </a:endParaRPr>
          </a:p>
        </p:txBody>
      </p:sp>
      <p:sp>
        <p:nvSpPr>
          <p:cNvPr id="9" name="TextBox 8"/>
          <p:cNvSpPr txBox="1"/>
          <p:nvPr/>
        </p:nvSpPr>
        <p:spPr>
          <a:xfrm>
            <a:off x="117763" y="3366632"/>
            <a:ext cx="1095172" cy="461665"/>
          </a:xfrm>
          <a:prstGeom prst="rect">
            <a:avLst/>
          </a:prstGeom>
          <a:noFill/>
        </p:spPr>
        <p:txBody>
          <a:bodyPr wrap="none" rtlCol="0">
            <a:spAutoFit/>
          </a:bodyPr>
          <a:lstStyle/>
          <a:p>
            <a:r>
              <a:rPr lang="en-US" sz="2400" dirty="0" smtClean="0">
                <a:solidFill>
                  <a:srgbClr val="FF0000"/>
                </a:solidFill>
                <a:latin typeface="Arial"/>
                <a:cs typeface="Arial"/>
              </a:rPr>
              <a:t>WEAK</a:t>
            </a:r>
            <a:endParaRPr lang="en-US" dirty="0">
              <a:solidFill>
                <a:srgbClr val="FF0000"/>
              </a:solidFill>
              <a:latin typeface="Arial"/>
              <a:cs typeface="Arial"/>
            </a:endParaRPr>
          </a:p>
        </p:txBody>
      </p:sp>
      <p:sp>
        <p:nvSpPr>
          <p:cNvPr id="10" name="TextBox 9"/>
          <p:cNvSpPr txBox="1"/>
          <p:nvPr/>
        </p:nvSpPr>
        <p:spPr>
          <a:xfrm>
            <a:off x="87526" y="4365526"/>
            <a:ext cx="1501282" cy="461665"/>
          </a:xfrm>
          <a:prstGeom prst="rect">
            <a:avLst/>
          </a:prstGeom>
          <a:noFill/>
        </p:spPr>
        <p:txBody>
          <a:bodyPr wrap="none" rtlCol="0">
            <a:spAutoFit/>
          </a:bodyPr>
          <a:lstStyle/>
          <a:p>
            <a:r>
              <a:rPr lang="en-US" sz="2400" dirty="0" smtClean="0">
                <a:solidFill>
                  <a:srgbClr val="00E000"/>
                </a:solidFill>
                <a:latin typeface="Arial"/>
                <a:cs typeface="Arial"/>
              </a:rPr>
              <a:t>STRONG</a:t>
            </a:r>
            <a:endParaRPr lang="en-US" sz="2400" dirty="0">
              <a:solidFill>
                <a:srgbClr val="00E000"/>
              </a:solidFill>
              <a:latin typeface="Arial"/>
              <a:cs typeface="Arial"/>
            </a:endParaRPr>
          </a:p>
        </p:txBody>
      </p:sp>
      <p:sp>
        <p:nvSpPr>
          <p:cNvPr id="11" name="TextBox 10"/>
          <p:cNvSpPr txBox="1"/>
          <p:nvPr/>
        </p:nvSpPr>
        <p:spPr>
          <a:xfrm>
            <a:off x="0" y="5613409"/>
            <a:ext cx="1928833" cy="461665"/>
          </a:xfrm>
          <a:prstGeom prst="rect">
            <a:avLst/>
          </a:prstGeom>
          <a:noFill/>
        </p:spPr>
        <p:txBody>
          <a:bodyPr wrap="none" rtlCol="0">
            <a:spAutoFit/>
          </a:bodyPr>
          <a:lstStyle/>
          <a:p>
            <a:r>
              <a:rPr lang="en-US" sz="2400" dirty="0" smtClean="0">
                <a:solidFill>
                  <a:srgbClr val="008000"/>
                </a:solidFill>
                <a:latin typeface="Arial"/>
                <a:cs typeface="Arial"/>
              </a:rPr>
              <a:t>STRONGER</a:t>
            </a:r>
            <a:endParaRPr lang="en-US" sz="2400" dirty="0">
              <a:solidFill>
                <a:srgbClr val="008000"/>
              </a:solidFill>
              <a:latin typeface="Arial"/>
              <a:cs typeface="Arial"/>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decel="5000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1+#ppt_w/2"/>
                                          </p:val>
                                        </p:tav>
                                        <p:tav tm="100000">
                                          <p:val>
                                            <p:strVal val="#ppt_x"/>
                                          </p:val>
                                        </p:tav>
                                      </p:tavLst>
                                    </p:anim>
                                    <p:anim calcmode="lin" valueType="num">
                                      <p:cBhvr additive="base">
                                        <p:cTn id="8" dur="500" fill="hold"/>
                                        <p:tgtEl>
                                          <p:spTgt spid="4"/>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2" presetClass="entr" presetSubtype="2" accel="50000" decel="50000" fill="hold" grpId="0" nodeType="afterEffect">
                                  <p:stCondLst>
                                    <p:cond delay="0"/>
                                  </p:stCondLst>
                                  <p:childTnLst>
                                    <p:set>
                                      <p:cBhvr>
                                        <p:cTn id="11" dur="1" fill="hold">
                                          <p:stCondLst>
                                            <p:cond delay="0"/>
                                          </p:stCondLst>
                                        </p:cTn>
                                        <p:tgtEl>
                                          <p:spTgt spid="5"/>
                                        </p:tgtEl>
                                        <p:attrNameLst>
                                          <p:attrName>style.visibility</p:attrName>
                                        </p:attrNameLst>
                                      </p:cBhvr>
                                      <p:to>
                                        <p:strVal val="visible"/>
                                      </p:to>
                                    </p:set>
                                    <p:anim calcmode="lin" valueType="num">
                                      <p:cBhvr additive="base">
                                        <p:cTn id="12" dur="500" fill="hold"/>
                                        <p:tgtEl>
                                          <p:spTgt spid="5"/>
                                        </p:tgtEl>
                                        <p:attrNameLst>
                                          <p:attrName>ppt_x</p:attrName>
                                        </p:attrNameLst>
                                      </p:cBhvr>
                                      <p:tavLst>
                                        <p:tav tm="0">
                                          <p:val>
                                            <p:strVal val="1+#ppt_w/2"/>
                                          </p:val>
                                        </p:tav>
                                        <p:tav tm="100000">
                                          <p:val>
                                            <p:strVal val="#ppt_x"/>
                                          </p:val>
                                        </p:tav>
                                      </p:tavLst>
                                    </p:anim>
                                    <p:anim calcmode="lin" valueType="num">
                                      <p:cBhvr additive="base">
                                        <p:cTn id="13" dur="500" fill="hold"/>
                                        <p:tgtEl>
                                          <p:spTgt spid="5"/>
                                        </p:tgtEl>
                                        <p:attrNameLst>
                                          <p:attrName>ppt_y</p:attrName>
                                        </p:attrNameLst>
                                      </p:cBhvr>
                                      <p:tavLst>
                                        <p:tav tm="0">
                                          <p:val>
                                            <p:strVal val="#ppt_y"/>
                                          </p:val>
                                        </p:tav>
                                        <p:tav tm="100000">
                                          <p:val>
                                            <p:strVal val="#ppt_y"/>
                                          </p:val>
                                        </p:tav>
                                      </p:tavLst>
                                    </p:anim>
                                  </p:childTnLst>
                                </p:cTn>
                              </p:par>
                            </p:childTnLst>
                          </p:cTn>
                        </p:par>
                        <p:par>
                          <p:cTn id="14" fill="hold">
                            <p:stCondLst>
                              <p:cond delay="1000"/>
                            </p:stCondLst>
                            <p:childTnLst>
                              <p:par>
                                <p:cTn id="15" presetID="2" presetClass="entr" presetSubtype="2" accel="50000" decel="50000"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1+#ppt_w/2"/>
                                          </p:val>
                                        </p:tav>
                                        <p:tav tm="100000">
                                          <p:val>
                                            <p:strVal val="#ppt_x"/>
                                          </p:val>
                                        </p:tav>
                                      </p:tavLst>
                                    </p:anim>
                                    <p:anim calcmode="lin" valueType="num">
                                      <p:cBhvr additive="base">
                                        <p:cTn id="18" dur="500" fill="hold"/>
                                        <p:tgtEl>
                                          <p:spTgt spid="6"/>
                                        </p:tgtEl>
                                        <p:attrNameLst>
                                          <p:attrName>ppt_y</p:attrName>
                                        </p:attrNameLst>
                                      </p:cBhvr>
                                      <p:tavLst>
                                        <p:tav tm="0">
                                          <p:val>
                                            <p:strVal val="#ppt_y"/>
                                          </p:val>
                                        </p:tav>
                                        <p:tav tm="100000">
                                          <p:val>
                                            <p:strVal val="#ppt_y"/>
                                          </p:val>
                                        </p:tav>
                                      </p:tavLst>
                                    </p:anim>
                                  </p:childTnLst>
                                </p:cTn>
                              </p:par>
                            </p:childTnLst>
                          </p:cTn>
                        </p:par>
                        <p:par>
                          <p:cTn id="19" fill="hold">
                            <p:stCondLst>
                              <p:cond delay="1500"/>
                            </p:stCondLst>
                            <p:childTnLst>
                              <p:par>
                                <p:cTn id="20" presetID="2" presetClass="entr" presetSubtype="2" accel="50000" decel="50000" fill="hold" grpId="0" nodeType="afterEffect">
                                  <p:stCondLst>
                                    <p:cond delay="0"/>
                                  </p:stCondLst>
                                  <p:childTnLst>
                                    <p:set>
                                      <p:cBhvr>
                                        <p:cTn id="21" dur="1" fill="hold">
                                          <p:stCondLst>
                                            <p:cond delay="0"/>
                                          </p:stCondLst>
                                        </p:cTn>
                                        <p:tgtEl>
                                          <p:spTgt spid="7"/>
                                        </p:tgtEl>
                                        <p:attrNameLst>
                                          <p:attrName>style.visibility</p:attrName>
                                        </p:attrNameLst>
                                      </p:cBhvr>
                                      <p:to>
                                        <p:strVal val="visible"/>
                                      </p:to>
                                    </p:set>
                                    <p:anim calcmode="lin" valueType="num">
                                      <p:cBhvr additive="base">
                                        <p:cTn id="22" dur="500" fill="hold"/>
                                        <p:tgtEl>
                                          <p:spTgt spid="7"/>
                                        </p:tgtEl>
                                        <p:attrNameLst>
                                          <p:attrName>ppt_x</p:attrName>
                                        </p:attrNameLst>
                                      </p:cBhvr>
                                      <p:tavLst>
                                        <p:tav tm="0">
                                          <p:val>
                                            <p:strVal val="1+#ppt_w/2"/>
                                          </p:val>
                                        </p:tav>
                                        <p:tav tm="100000">
                                          <p:val>
                                            <p:strVal val="#ppt_x"/>
                                          </p:val>
                                        </p:tav>
                                      </p:tavLst>
                                    </p:anim>
                                    <p:anim calcmode="lin" valueType="num">
                                      <p:cBhvr additive="base">
                                        <p:cTn id="23" dur="500" fill="hold"/>
                                        <p:tgtEl>
                                          <p:spTgt spid="7"/>
                                        </p:tgtEl>
                                        <p:attrNameLst>
                                          <p:attrName>ppt_y</p:attrName>
                                        </p:attrNameLst>
                                      </p:cBhvr>
                                      <p:tavLst>
                                        <p:tav tm="0">
                                          <p:val>
                                            <p:strVal val="#ppt_y"/>
                                          </p:val>
                                        </p:tav>
                                        <p:tav tm="100000">
                                          <p:val>
                                            <p:strVal val="#ppt_y"/>
                                          </p:val>
                                        </p:tav>
                                      </p:tavLst>
                                    </p:anim>
                                  </p:childTnLst>
                                </p:cTn>
                              </p:par>
                            </p:childTnLst>
                          </p:cTn>
                        </p:par>
                      </p:childTnLst>
                    </p:cTn>
                  </p:par>
                  <p:par>
                    <p:cTn id="24" fill="hold">
                      <p:stCondLst>
                        <p:cond delay="indefinite"/>
                      </p:stCondLst>
                      <p:childTnLst>
                        <p:par>
                          <p:cTn id="25" fill="hold">
                            <p:stCondLst>
                              <p:cond delay="0"/>
                            </p:stCondLst>
                            <p:childTnLst>
                              <p:par>
                                <p:cTn id="26" presetID="23" presetClass="entr" presetSubtype="32" fill="hold" grpId="0" nodeType="clickEffect">
                                  <p:stCondLst>
                                    <p:cond delay="0"/>
                                  </p:stCondLst>
                                  <p:childTnLst>
                                    <p:set>
                                      <p:cBhvr>
                                        <p:cTn id="27" dur="1" fill="hold">
                                          <p:stCondLst>
                                            <p:cond delay="0"/>
                                          </p:stCondLst>
                                        </p:cTn>
                                        <p:tgtEl>
                                          <p:spTgt spid="8"/>
                                        </p:tgtEl>
                                        <p:attrNameLst>
                                          <p:attrName>style.visibility</p:attrName>
                                        </p:attrNameLst>
                                      </p:cBhvr>
                                      <p:to>
                                        <p:strVal val="visible"/>
                                      </p:to>
                                    </p:set>
                                    <p:anim calcmode="lin" valueType="num">
                                      <p:cBhvr>
                                        <p:cTn id="28" dur="500" fill="hold"/>
                                        <p:tgtEl>
                                          <p:spTgt spid="8"/>
                                        </p:tgtEl>
                                        <p:attrNameLst>
                                          <p:attrName>ppt_w</p:attrName>
                                        </p:attrNameLst>
                                      </p:cBhvr>
                                      <p:tavLst>
                                        <p:tav tm="0">
                                          <p:val>
                                            <p:strVal val="4*#ppt_w"/>
                                          </p:val>
                                        </p:tav>
                                        <p:tav tm="100000">
                                          <p:val>
                                            <p:strVal val="#ppt_w"/>
                                          </p:val>
                                        </p:tav>
                                      </p:tavLst>
                                    </p:anim>
                                    <p:anim calcmode="lin" valueType="num">
                                      <p:cBhvr>
                                        <p:cTn id="29" dur="500" fill="hold"/>
                                        <p:tgtEl>
                                          <p:spTgt spid="8"/>
                                        </p:tgtEl>
                                        <p:attrNameLst>
                                          <p:attrName>ppt_h</p:attrName>
                                        </p:attrNameLst>
                                      </p:cBhvr>
                                      <p:tavLst>
                                        <p:tav tm="0">
                                          <p:val>
                                            <p:strVal val="4*#ppt_h"/>
                                          </p:val>
                                        </p:tav>
                                        <p:tav tm="100000">
                                          <p:val>
                                            <p:strVal val="#ppt_h"/>
                                          </p:val>
                                        </p:tav>
                                      </p:tavLst>
                                    </p:anim>
                                  </p:childTnLst>
                                </p:cTn>
                              </p:par>
                            </p:childTnLst>
                          </p:cTn>
                        </p:par>
                      </p:childTnLst>
                    </p:cTn>
                  </p:par>
                  <p:par>
                    <p:cTn id="30" fill="hold">
                      <p:stCondLst>
                        <p:cond delay="indefinite"/>
                      </p:stCondLst>
                      <p:childTnLst>
                        <p:par>
                          <p:cTn id="31" fill="hold">
                            <p:stCondLst>
                              <p:cond delay="0"/>
                            </p:stCondLst>
                            <p:childTnLst>
                              <p:par>
                                <p:cTn id="32" presetID="23" presetClass="entr" presetSubtype="32" fill="hold" grpId="0" nodeType="clickEffect">
                                  <p:stCondLst>
                                    <p:cond delay="0"/>
                                  </p:stCondLst>
                                  <p:childTnLst>
                                    <p:set>
                                      <p:cBhvr>
                                        <p:cTn id="33" dur="1" fill="hold">
                                          <p:stCondLst>
                                            <p:cond delay="0"/>
                                          </p:stCondLst>
                                        </p:cTn>
                                        <p:tgtEl>
                                          <p:spTgt spid="9"/>
                                        </p:tgtEl>
                                        <p:attrNameLst>
                                          <p:attrName>style.visibility</p:attrName>
                                        </p:attrNameLst>
                                      </p:cBhvr>
                                      <p:to>
                                        <p:strVal val="visible"/>
                                      </p:to>
                                    </p:set>
                                    <p:anim calcmode="lin" valueType="num">
                                      <p:cBhvr>
                                        <p:cTn id="34" dur="500" fill="hold"/>
                                        <p:tgtEl>
                                          <p:spTgt spid="9"/>
                                        </p:tgtEl>
                                        <p:attrNameLst>
                                          <p:attrName>ppt_w</p:attrName>
                                        </p:attrNameLst>
                                      </p:cBhvr>
                                      <p:tavLst>
                                        <p:tav tm="0">
                                          <p:val>
                                            <p:strVal val="4*#ppt_w"/>
                                          </p:val>
                                        </p:tav>
                                        <p:tav tm="100000">
                                          <p:val>
                                            <p:strVal val="#ppt_w"/>
                                          </p:val>
                                        </p:tav>
                                      </p:tavLst>
                                    </p:anim>
                                    <p:anim calcmode="lin" valueType="num">
                                      <p:cBhvr>
                                        <p:cTn id="35" dur="500" fill="hold"/>
                                        <p:tgtEl>
                                          <p:spTgt spid="9"/>
                                        </p:tgtEl>
                                        <p:attrNameLst>
                                          <p:attrName>ppt_h</p:attrName>
                                        </p:attrNameLst>
                                      </p:cBhvr>
                                      <p:tavLst>
                                        <p:tav tm="0">
                                          <p:val>
                                            <p:strVal val="4*#ppt_h"/>
                                          </p:val>
                                        </p:tav>
                                        <p:tav tm="100000">
                                          <p:val>
                                            <p:strVal val="#ppt_h"/>
                                          </p:val>
                                        </p:tav>
                                      </p:tavLst>
                                    </p:anim>
                                  </p:childTnLst>
                                </p:cTn>
                              </p:par>
                            </p:childTnLst>
                          </p:cTn>
                        </p:par>
                      </p:childTnLst>
                    </p:cTn>
                  </p:par>
                  <p:par>
                    <p:cTn id="36" fill="hold">
                      <p:stCondLst>
                        <p:cond delay="indefinite"/>
                      </p:stCondLst>
                      <p:childTnLst>
                        <p:par>
                          <p:cTn id="37" fill="hold">
                            <p:stCondLst>
                              <p:cond delay="0"/>
                            </p:stCondLst>
                            <p:childTnLst>
                              <p:par>
                                <p:cTn id="38" presetID="23" presetClass="entr" presetSubtype="32" fill="hold" grpId="0" nodeType="clickEffect">
                                  <p:stCondLst>
                                    <p:cond delay="0"/>
                                  </p:stCondLst>
                                  <p:childTnLst>
                                    <p:set>
                                      <p:cBhvr>
                                        <p:cTn id="39" dur="1" fill="hold">
                                          <p:stCondLst>
                                            <p:cond delay="0"/>
                                          </p:stCondLst>
                                        </p:cTn>
                                        <p:tgtEl>
                                          <p:spTgt spid="10"/>
                                        </p:tgtEl>
                                        <p:attrNameLst>
                                          <p:attrName>style.visibility</p:attrName>
                                        </p:attrNameLst>
                                      </p:cBhvr>
                                      <p:to>
                                        <p:strVal val="visible"/>
                                      </p:to>
                                    </p:set>
                                    <p:anim calcmode="lin" valueType="num">
                                      <p:cBhvr>
                                        <p:cTn id="40" dur="500" fill="hold"/>
                                        <p:tgtEl>
                                          <p:spTgt spid="10"/>
                                        </p:tgtEl>
                                        <p:attrNameLst>
                                          <p:attrName>ppt_w</p:attrName>
                                        </p:attrNameLst>
                                      </p:cBhvr>
                                      <p:tavLst>
                                        <p:tav tm="0">
                                          <p:val>
                                            <p:strVal val="4*#ppt_w"/>
                                          </p:val>
                                        </p:tav>
                                        <p:tav tm="100000">
                                          <p:val>
                                            <p:strVal val="#ppt_w"/>
                                          </p:val>
                                        </p:tav>
                                      </p:tavLst>
                                    </p:anim>
                                    <p:anim calcmode="lin" valueType="num">
                                      <p:cBhvr>
                                        <p:cTn id="41" dur="500" fill="hold"/>
                                        <p:tgtEl>
                                          <p:spTgt spid="10"/>
                                        </p:tgtEl>
                                        <p:attrNameLst>
                                          <p:attrName>ppt_h</p:attrName>
                                        </p:attrNameLst>
                                      </p:cBhvr>
                                      <p:tavLst>
                                        <p:tav tm="0">
                                          <p:val>
                                            <p:strVal val="4*#ppt_h"/>
                                          </p:val>
                                        </p:tav>
                                        <p:tav tm="100000">
                                          <p:val>
                                            <p:strVal val="#ppt_h"/>
                                          </p:val>
                                        </p:tav>
                                      </p:tavLst>
                                    </p:anim>
                                  </p:childTnLst>
                                </p:cTn>
                              </p:par>
                            </p:childTnLst>
                          </p:cTn>
                        </p:par>
                      </p:childTnLst>
                    </p:cTn>
                  </p:par>
                  <p:par>
                    <p:cTn id="42" fill="hold">
                      <p:stCondLst>
                        <p:cond delay="indefinite"/>
                      </p:stCondLst>
                      <p:childTnLst>
                        <p:par>
                          <p:cTn id="43" fill="hold">
                            <p:stCondLst>
                              <p:cond delay="0"/>
                            </p:stCondLst>
                            <p:childTnLst>
                              <p:par>
                                <p:cTn id="44" presetID="23" presetClass="entr" presetSubtype="32" fill="hold" grpId="0" nodeType="clickEffect">
                                  <p:stCondLst>
                                    <p:cond delay="0"/>
                                  </p:stCondLst>
                                  <p:childTnLst>
                                    <p:set>
                                      <p:cBhvr>
                                        <p:cTn id="45" dur="1" fill="hold">
                                          <p:stCondLst>
                                            <p:cond delay="0"/>
                                          </p:stCondLst>
                                        </p:cTn>
                                        <p:tgtEl>
                                          <p:spTgt spid="11"/>
                                        </p:tgtEl>
                                        <p:attrNameLst>
                                          <p:attrName>style.visibility</p:attrName>
                                        </p:attrNameLst>
                                      </p:cBhvr>
                                      <p:to>
                                        <p:strVal val="visible"/>
                                      </p:to>
                                    </p:set>
                                    <p:anim calcmode="lin" valueType="num">
                                      <p:cBhvr>
                                        <p:cTn id="46" dur="500" fill="hold"/>
                                        <p:tgtEl>
                                          <p:spTgt spid="11"/>
                                        </p:tgtEl>
                                        <p:attrNameLst>
                                          <p:attrName>ppt_w</p:attrName>
                                        </p:attrNameLst>
                                      </p:cBhvr>
                                      <p:tavLst>
                                        <p:tav tm="0">
                                          <p:val>
                                            <p:strVal val="4*#ppt_w"/>
                                          </p:val>
                                        </p:tav>
                                        <p:tav tm="100000">
                                          <p:val>
                                            <p:strVal val="#ppt_w"/>
                                          </p:val>
                                        </p:tav>
                                      </p:tavLst>
                                    </p:anim>
                                    <p:anim calcmode="lin" valueType="num">
                                      <p:cBhvr>
                                        <p:cTn id="47" dur="500" fill="hold"/>
                                        <p:tgtEl>
                                          <p:spTgt spid="11"/>
                                        </p:tgtEl>
                                        <p:attrNameLst>
                                          <p:attrName>ppt_h</p:attrName>
                                        </p:attrNameLst>
                                      </p:cBhvr>
                                      <p:tavLst>
                                        <p:tav tm="0">
                                          <p:val>
                                            <p:strVal val="4*#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P spid="5" grpId="0"/>
      <p:bldP spid="6" grpId="0"/>
      <p:bldP spid="7" grpId="0"/>
      <p:bldP spid="8" grpId="0"/>
      <p:bldP spid="9" grpId="0"/>
      <p:bldP spid="10" grpId="0"/>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An introductory paragraph with a weak thesis</a:t>
            </a:r>
            <a:endParaRPr lang="en-US" dirty="0"/>
          </a:p>
        </p:txBody>
      </p:sp>
      <p:sp>
        <p:nvSpPr>
          <p:cNvPr id="3" name="Rectangle 2"/>
          <p:cNvSpPr/>
          <p:nvPr/>
        </p:nvSpPr>
        <p:spPr>
          <a:xfrm>
            <a:off x="0" y="2413338"/>
            <a:ext cx="9143999" cy="3046988"/>
          </a:xfrm>
          <a:prstGeom prst="rect">
            <a:avLst/>
          </a:prstGeom>
        </p:spPr>
        <p:txBody>
          <a:bodyPr wrap="square">
            <a:spAutoFit/>
          </a:bodyPr>
          <a:lstStyle/>
          <a:p>
            <a:pPr algn="ctr"/>
            <a:r>
              <a:rPr lang="en-US" sz="3200" dirty="0" smtClean="0"/>
              <a:t>Many people believe that Dominican Republic is a wonderful vacation spot. It offers great beaches with beautiful sands and lots of attractive activities for people of all ages. That’s why people from all over the world make this part of the world their favorite vacation spot. My opinion of it is not quite the same.</a:t>
            </a:r>
            <a:endParaRPr lang="en-US" sz="3200" dirty="0"/>
          </a:p>
        </p:txBody>
      </p:sp>
      <p:grpSp>
        <p:nvGrpSpPr>
          <p:cNvPr id="13" name="Group 12"/>
          <p:cNvGrpSpPr/>
          <p:nvPr/>
        </p:nvGrpSpPr>
        <p:grpSpPr>
          <a:xfrm>
            <a:off x="158755" y="5460326"/>
            <a:ext cx="7824350" cy="586364"/>
            <a:chOff x="158755" y="5460326"/>
            <a:chExt cx="7824350" cy="586364"/>
          </a:xfrm>
        </p:grpSpPr>
        <p:cxnSp>
          <p:nvCxnSpPr>
            <p:cNvPr id="5" name="Straight Connector 4"/>
            <p:cNvCxnSpPr/>
            <p:nvPr/>
          </p:nvCxnSpPr>
          <p:spPr>
            <a:xfrm>
              <a:off x="1973097" y="5460326"/>
              <a:ext cx="6010008"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6" name="Straight Connector 5"/>
            <p:cNvCxnSpPr/>
            <p:nvPr/>
          </p:nvCxnSpPr>
          <p:spPr>
            <a:xfrm rot="5400000">
              <a:off x="1567696" y="5582237"/>
              <a:ext cx="527312" cy="283491"/>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a:off x="158755" y="5987639"/>
              <a:ext cx="1530851" cy="1588"/>
            </a:xfrm>
            <a:prstGeom prst="line">
              <a:avLst/>
            </a:prstGeom>
            <a:ln>
              <a:solidFill>
                <a:schemeClr val="tx1"/>
              </a:solidFill>
            </a:ln>
          </p:spPr>
          <p:style>
            <a:lnRef idx="2">
              <a:schemeClr val="accent1"/>
            </a:lnRef>
            <a:fillRef idx="0">
              <a:schemeClr val="accent1"/>
            </a:fillRef>
            <a:effectRef idx="1">
              <a:schemeClr val="accent1"/>
            </a:effectRef>
            <a:fontRef idx="minor">
              <a:schemeClr val="tx1"/>
            </a:fontRef>
          </p:style>
        </p:cxnSp>
        <p:sp>
          <p:nvSpPr>
            <p:cNvPr id="12" name="TextBox 11"/>
            <p:cNvSpPr txBox="1"/>
            <p:nvPr/>
          </p:nvSpPr>
          <p:spPr>
            <a:xfrm>
              <a:off x="328342" y="5461914"/>
              <a:ext cx="1172116" cy="584776"/>
            </a:xfrm>
            <a:prstGeom prst="rect">
              <a:avLst/>
            </a:prstGeom>
            <a:noFill/>
          </p:spPr>
          <p:txBody>
            <a:bodyPr wrap="none" rtlCol="0">
              <a:spAutoFit/>
            </a:bodyPr>
            <a:lstStyle/>
            <a:p>
              <a:r>
                <a:rPr lang="en-US" sz="3200" spc="100" dirty="0" smtClean="0">
                  <a:solidFill>
                    <a:srgbClr val="FF0000"/>
                  </a:solidFill>
                  <a:latin typeface="Impact"/>
                  <a:cs typeface="Impact"/>
                </a:rPr>
                <a:t>Weak</a:t>
              </a:r>
              <a:endParaRPr lang="en-US" sz="3200" spc="100" dirty="0">
                <a:solidFill>
                  <a:srgbClr val="FF0000"/>
                </a:solidFill>
                <a:latin typeface="Impact"/>
                <a:cs typeface="Impact"/>
              </a:endParaRPr>
            </a:p>
          </p:txBody>
        </p:sp>
      </p:grpSp>
      <p:grpSp>
        <p:nvGrpSpPr>
          <p:cNvPr id="21" name="Group 20"/>
          <p:cNvGrpSpPr/>
          <p:nvPr/>
        </p:nvGrpSpPr>
        <p:grpSpPr>
          <a:xfrm>
            <a:off x="68035" y="1756950"/>
            <a:ext cx="8985244" cy="3703376"/>
            <a:chOff x="68035" y="1756950"/>
            <a:chExt cx="8985244" cy="3703376"/>
          </a:xfrm>
        </p:grpSpPr>
        <p:grpSp>
          <p:nvGrpSpPr>
            <p:cNvPr id="18" name="Group 17"/>
            <p:cNvGrpSpPr/>
            <p:nvPr/>
          </p:nvGrpSpPr>
          <p:grpSpPr>
            <a:xfrm>
              <a:off x="68035" y="1756950"/>
              <a:ext cx="8985244" cy="3255429"/>
              <a:chOff x="68035" y="1756950"/>
              <a:chExt cx="8985244" cy="3255429"/>
            </a:xfrm>
          </p:grpSpPr>
          <p:sp>
            <p:nvSpPr>
              <p:cNvPr id="14" name="Rectangle 13"/>
              <p:cNvSpPr/>
              <p:nvPr/>
            </p:nvSpPr>
            <p:spPr>
              <a:xfrm>
                <a:off x="68035" y="2413338"/>
                <a:ext cx="8985244" cy="2599041"/>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cxnSp>
            <p:nvCxnSpPr>
              <p:cNvPr id="16" name="Straight Connector 15"/>
              <p:cNvCxnSpPr>
                <a:stCxn id="14" idx="0"/>
              </p:cNvCxnSpPr>
              <p:nvPr/>
            </p:nvCxnSpPr>
            <p:spPr>
              <a:xfrm rot="5400000" flipH="1" flipV="1">
                <a:off x="5399783" y="1179434"/>
                <a:ext cx="394778" cy="2073031"/>
              </a:xfrm>
              <a:prstGeom prst="line">
                <a:avLst/>
              </a:prstGeom>
            </p:spPr>
            <p:style>
              <a:lnRef idx="2">
                <a:schemeClr val="accent1"/>
              </a:lnRef>
              <a:fillRef idx="0">
                <a:schemeClr val="accent1"/>
              </a:fillRef>
              <a:effectRef idx="1">
                <a:schemeClr val="accent1"/>
              </a:effectRef>
              <a:fontRef idx="minor">
                <a:schemeClr val="tx1"/>
              </a:fontRef>
            </p:style>
          </p:cxnSp>
          <p:sp>
            <p:nvSpPr>
              <p:cNvPr id="17" name="TextBox 16"/>
              <p:cNvSpPr txBox="1"/>
              <p:nvPr/>
            </p:nvSpPr>
            <p:spPr>
              <a:xfrm>
                <a:off x="6633688" y="1756950"/>
                <a:ext cx="1123750" cy="523220"/>
              </a:xfrm>
              <a:prstGeom prst="rect">
                <a:avLst/>
              </a:prstGeom>
              <a:noFill/>
            </p:spPr>
            <p:txBody>
              <a:bodyPr wrap="none" rtlCol="0">
                <a:spAutoFit/>
              </a:bodyPr>
              <a:lstStyle/>
              <a:p>
                <a:r>
                  <a:rPr lang="en-US" sz="2800" dirty="0" smtClean="0">
                    <a:solidFill>
                      <a:srgbClr val="FF0000"/>
                    </a:solidFill>
                    <a:latin typeface="Impact"/>
                    <a:cs typeface="Impact"/>
                  </a:rPr>
                  <a:t>Vague</a:t>
                </a:r>
                <a:endParaRPr lang="en-US" sz="2800" dirty="0">
                  <a:solidFill>
                    <a:srgbClr val="FF0000"/>
                  </a:solidFill>
                  <a:latin typeface="Impact"/>
                  <a:cs typeface="Impact"/>
                </a:endParaRPr>
              </a:p>
            </p:txBody>
          </p:sp>
        </p:grpSp>
        <p:sp>
          <p:nvSpPr>
            <p:cNvPr id="20" name="Rectangle 19"/>
            <p:cNvSpPr/>
            <p:nvPr/>
          </p:nvSpPr>
          <p:spPr>
            <a:xfrm>
              <a:off x="68035" y="5012379"/>
              <a:ext cx="1757647" cy="447947"/>
            </a:xfrm>
            <a:prstGeom prst="rect">
              <a:avLst/>
            </a:prstGeom>
            <a:solidFill>
              <a:srgbClr val="FF0000">
                <a:alpha val="33000"/>
              </a:srgbClr>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gr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2" fill="hold"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wipe(right)">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21"/>
                                        </p:tgtEl>
                                        <p:attrNameLst>
                                          <p:attrName>style.visibility</p:attrName>
                                        </p:attrNameLst>
                                      </p:cBhvr>
                                      <p:to>
                                        <p:strVal val="visible"/>
                                      </p:to>
                                    </p:set>
                                    <p:animEffect transition="in" filter="wipe(down)">
                                      <p:cBhvr>
                                        <p:cTn id="12" dur="500"/>
                                        <p:tgtEl>
                                          <p:spTgt spid="2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3" Type="http://schemas.openxmlformats.org/officeDocument/2006/relationships/image" Target="../media/image3.jpeg"/><Relationship Id="rId4" Type="http://schemas.openxmlformats.org/officeDocument/2006/relationships/image" Target="../media/image4.jpeg"/><Relationship Id="rId5" Type="http://schemas.openxmlformats.org/officeDocument/2006/relationships/image" Target="../media/image5.jpeg"/><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Inkwell">
  <a:themeElements>
    <a:clrScheme name="Inkwell">
      <a:dk1>
        <a:sysClr val="windowText" lastClr="000000"/>
      </a:dk1>
      <a:lt1>
        <a:sysClr val="window" lastClr="FFFFFF"/>
      </a:lt1>
      <a:dk2>
        <a:srgbClr val="584D2E"/>
      </a:dk2>
      <a:lt2>
        <a:srgbClr val="EFE7C3"/>
      </a:lt2>
      <a:accent1>
        <a:srgbClr val="860908"/>
      </a:accent1>
      <a:accent2>
        <a:srgbClr val="4A0505"/>
      </a:accent2>
      <a:accent3>
        <a:srgbClr val="7A500A"/>
      </a:accent3>
      <a:accent4>
        <a:srgbClr val="C47810"/>
      </a:accent4>
      <a:accent5>
        <a:srgbClr val="827752"/>
      </a:accent5>
      <a:accent6>
        <a:srgbClr val="B5BB83"/>
      </a:accent6>
      <a:hlink>
        <a:srgbClr val="C47810"/>
      </a:hlink>
      <a:folHlink>
        <a:srgbClr val="F0A43A"/>
      </a:folHlink>
    </a:clrScheme>
    <a:fontScheme name="Inkwell">
      <a:majorFont>
        <a:latin typeface="Goudy Old Style"/>
        <a:ea typeface=""/>
        <a:cs typeface=""/>
        <a:font script="Jpan" typeface="ＭＳ Ｐ明朝"/>
      </a:majorFont>
      <a:minorFont>
        <a:latin typeface="Goudy Old Style"/>
        <a:ea typeface=""/>
        <a:cs typeface=""/>
        <a:font script="Jpan" typeface="ＭＳ Ｐ明朝"/>
      </a:minorFont>
    </a:fontScheme>
    <a:fmtScheme name="Inkwell">
      <a:fillStyleLst>
        <a:solidFill>
          <a:schemeClr val="phClr"/>
        </a:solidFill>
        <a:blipFill rotWithShape="1">
          <a:blip xmlns:r="http://schemas.openxmlformats.org/officeDocument/2006/relationships" r:embed="rId1">
            <a:duotone>
              <a:schemeClr val="phClr">
                <a:shade val="30000"/>
              </a:schemeClr>
              <a:schemeClr val="phClr">
                <a:alpha val="10000"/>
                <a:satMod val="120000"/>
              </a:schemeClr>
            </a:duotone>
          </a:blip>
          <a:stretch/>
        </a:blipFill>
        <a:blipFill rotWithShape="1">
          <a:blip xmlns:r="http://schemas.openxmlformats.org/officeDocument/2006/relationships" r:embed="rId2">
            <a:duotone>
              <a:schemeClr val="phClr">
                <a:shade val="30000"/>
                <a:satMod val="150000"/>
              </a:schemeClr>
              <a:schemeClr val="phClr">
                <a:alpha val="10000"/>
                <a:satMod val="120000"/>
              </a:schemeClr>
            </a:duotone>
          </a:blip>
          <a:stretch/>
        </a:blipFill>
      </a:fillStyleLst>
      <a:lnStyleLst>
        <a:ln w="12700" cap="flat" cmpd="sng" algn="ctr">
          <a:solidFill>
            <a:schemeClr val="phClr">
              <a:shade val="95000"/>
              <a:satMod val="105000"/>
            </a:scheme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101600" dist="38100" dir="5400000" rotWithShape="0">
              <a:srgbClr val="000000">
                <a:alpha val="75000"/>
              </a:srgbClr>
            </a:outerShdw>
          </a:effectLst>
        </a:effectStyle>
        <a:effectStyle>
          <a:effectLst>
            <a:outerShdw blurRad="38100" dist="25400" dir="5400000" rotWithShape="0">
              <a:srgbClr val="000000">
                <a:alpha val="75000"/>
              </a:srgbClr>
            </a:outerShdw>
            <a:softEdge rad="63500"/>
          </a:effectLst>
        </a:effectStyle>
      </a:effectStyleLst>
      <a:bgFillStyleLst>
        <a:blipFill rotWithShape="1">
          <a:blip xmlns:r="http://schemas.openxmlformats.org/officeDocument/2006/relationships" r:embed="rId3"/>
          <a:stretch/>
        </a:blipFill>
        <a:blipFill rotWithShape="1">
          <a:blip xmlns:r="http://schemas.openxmlformats.org/officeDocument/2006/relationships" r:embed="rId4"/>
          <a:stretch/>
        </a:blipFill>
        <a:blipFill rotWithShape="1">
          <a:blip xmlns:r="http://schemas.openxmlformats.org/officeDocument/2006/relationships" r:embed="rId5"/>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Inkwell.thmx</Template>
  <TotalTime>818</TotalTime>
  <Words>543</Words>
  <Application>Microsoft Macintosh PowerPoint</Application>
  <PresentationFormat>On-screen Show (4:3)</PresentationFormat>
  <Paragraphs>60</Paragraphs>
  <Slides>10</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10</vt:i4>
      </vt:variant>
    </vt:vector>
  </HeadingPairs>
  <TitlesOfParts>
    <vt:vector size="17" baseType="lpstr">
      <vt:lpstr>Arial</vt:lpstr>
      <vt:lpstr>Calibri</vt:lpstr>
      <vt:lpstr>Chalkboard</vt:lpstr>
      <vt:lpstr>Goudy Old Style</vt:lpstr>
      <vt:lpstr>Impact</vt:lpstr>
      <vt:lpstr>Rockwell</vt:lpstr>
      <vt:lpstr>Inkwell</vt:lpstr>
      <vt:lpstr>Thesis  Statements</vt:lpstr>
      <vt:lpstr>A thesis statement is…</vt:lpstr>
      <vt:lpstr>What does a thesis statement do?</vt:lpstr>
      <vt:lpstr>Are there different types of thesis statements?</vt:lpstr>
      <vt:lpstr>  A Fully-Developed Thesis includes the counter argument, the writer’s argument, and the supportive points (the body points.) </vt:lpstr>
      <vt:lpstr>Your thesis is the foundation of your essay</vt:lpstr>
      <vt:lpstr>What does a strong thesis statement look like?</vt:lpstr>
      <vt:lpstr>A Few Examples</vt:lpstr>
      <vt:lpstr>An introductory paragraph with a weak thesis</vt:lpstr>
      <vt:lpstr>Try it!  </vt:lpstr>
    </vt:vector>
  </TitlesOfParts>
  <Company>lavc</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Thesis Statements</dc:title>
  <dc:creator>writting Center Guest Account</dc:creator>
  <cp:lastModifiedBy>Kristina Yegoryan</cp:lastModifiedBy>
  <cp:revision>48</cp:revision>
  <dcterms:created xsi:type="dcterms:W3CDTF">2013-03-07T21:36:58Z</dcterms:created>
  <dcterms:modified xsi:type="dcterms:W3CDTF">2020-10-24T17:04:13Z</dcterms:modified>
</cp:coreProperties>
</file>